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63" r:id="rId3"/>
    <p:sldId id="257" r:id="rId4"/>
    <p:sldId id="258" r:id="rId5"/>
    <p:sldId id="274" r:id="rId6"/>
    <p:sldId id="27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rtl="1"/>
          <a:r>
            <a:rPr lang="ar-SY" sz="4400" dirty="0" smtClean="0"/>
            <a:t>أن يذكر التلميذ طرق الحفاظ على الأنف.</a:t>
          </a:r>
          <a:endParaRPr lang="ar-SA" sz="44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1" custLinFactNeighborX="2579" custLinFactNeighborY="72556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1" custAng="10800000" custFlipVert="0" custFlipHor="1" custScaleX="3750" custScaleY="6264" custLinFactNeighborX="-4735" custLinFactNeighborY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0"/>
          <a:ext cx="6599506" cy="17041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4400" kern="1200" dirty="0" smtClean="0"/>
            <a:t>أن يذكر التلميذ طرق الحفاظ على الأنف.</a:t>
          </a:r>
          <a:endParaRPr lang="ar-SA" sz="4400" b="0" kern="1200" dirty="0"/>
        </a:p>
      </dsp:txBody>
      <dsp:txXfrm>
        <a:off x="1490312" y="0"/>
        <a:ext cx="5109193" cy="1704108"/>
      </dsp:txXfrm>
    </dsp:sp>
    <dsp:sp modelId="{3D40DE99-FB10-48E3-A87B-8B30225AE7A4}">
      <dsp:nvSpPr>
        <dsp:cNvPr id="0" name=""/>
        <dsp:cNvSpPr/>
      </dsp:nvSpPr>
      <dsp:spPr>
        <a:xfrm rot="10800000" flipH="1">
          <a:off x="743115" y="809369"/>
          <a:ext cx="49496" cy="8539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</a:t>
            </a:r>
            <a:r>
              <a:rPr lang="ar-SY" sz="3200" b="1" dirty="0" smtClean="0">
                <a:solidFill>
                  <a:srgbClr val="E55D65"/>
                </a:solidFill>
              </a:rPr>
              <a:t>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أشم بأنفي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وجة 3"/>
          <p:cNvSpPr/>
          <p:nvPr/>
        </p:nvSpPr>
        <p:spPr>
          <a:xfrm>
            <a:off x="1759526" y="401802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3463635" y="664524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/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3495897455"/>
              </p:ext>
            </p:extLst>
          </p:nvPr>
        </p:nvGraphicFramePr>
        <p:xfrm>
          <a:off x="1295986" y="2175165"/>
          <a:ext cx="6599506" cy="170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مربع نص 9"/>
          <p:cNvSpPr txBox="1"/>
          <p:nvPr/>
        </p:nvSpPr>
        <p:spPr>
          <a:xfrm>
            <a:off x="2735554" y="3307734"/>
            <a:ext cx="5136198" cy="14340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lvl="0" algn="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4400" b="0" kern="1200" dirty="0"/>
          </a:p>
        </p:txBody>
      </p:sp>
    </p:spTree>
    <p:extLst>
      <p:ext uri="{BB962C8B-B14F-4D97-AF65-F5344CB8AC3E}">
        <p14:creationId xmlns:p14="http://schemas.microsoft.com/office/powerpoint/2010/main" val="25069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9" y="27708"/>
            <a:ext cx="4461164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193963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/>
              <a:t>تأمل الصورة الآتية:</a:t>
            </a:r>
            <a:endParaRPr lang="ar-SY" sz="4400" b="1" dirty="0"/>
          </a:p>
        </p:txBody>
      </p:sp>
      <p:sp>
        <p:nvSpPr>
          <p:cNvPr id="2" name="سهم إلى اليمين 1"/>
          <p:cNvSpPr/>
          <p:nvPr/>
        </p:nvSpPr>
        <p:spPr>
          <a:xfrm>
            <a:off x="930388" y="2115921"/>
            <a:ext cx="4249614" cy="138858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" name="مربع نص 11"/>
          <p:cNvSpPr txBox="1"/>
          <p:nvPr/>
        </p:nvSpPr>
        <p:spPr>
          <a:xfrm>
            <a:off x="1261298" y="2425492"/>
            <a:ext cx="407963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 smtClean="0"/>
              <a:t>أشير إلى موقع أنفي</a:t>
            </a:r>
            <a:endParaRPr lang="ar-SY" sz="4400" dirty="0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66" y="1600664"/>
            <a:ext cx="2359936" cy="2517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2778369" y="4695092"/>
            <a:ext cx="422030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Y" sz="3600" dirty="0" smtClean="0">
                <a:solidFill>
                  <a:srgbClr val="FF0000"/>
                </a:solidFill>
              </a:rPr>
              <a:t>الأنف : </a:t>
            </a:r>
            <a:r>
              <a:rPr lang="ar-SY" sz="3600" dirty="0" smtClean="0"/>
              <a:t>عضو حاسة الشم وتمييز الروائح</a:t>
            </a:r>
            <a:endParaRPr lang="ar-SY" sz="3600" dirty="0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92" y="776288"/>
            <a:ext cx="3686908" cy="2567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7" y="776288"/>
            <a:ext cx="3848802" cy="2567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وسيلة شرح خطية 1 (حدود وشريط التمييز)‏ 10"/>
          <p:cNvSpPr/>
          <p:nvPr/>
        </p:nvSpPr>
        <p:spPr>
          <a:xfrm>
            <a:off x="2632364" y="531839"/>
            <a:ext cx="4281054" cy="1077218"/>
          </a:xfrm>
          <a:prstGeom prst="accentBorderCallout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" name="مربع نص 1"/>
          <p:cNvSpPr txBox="1"/>
          <p:nvPr/>
        </p:nvSpPr>
        <p:spPr>
          <a:xfrm>
            <a:off x="2501810" y="531839"/>
            <a:ext cx="599635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400" dirty="0" smtClean="0"/>
              <a:t>         تأمل الصور الآتية</a:t>
            </a:r>
            <a:endParaRPr lang="ar-SY" sz="44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1997479"/>
            <a:ext cx="3823854" cy="19926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91" y="1997479"/>
            <a:ext cx="3574473" cy="1992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مربع نص 18"/>
          <p:cNvSpPr txBox="1"/>
          <p:nvPr/>
        </p:nvSpPr>
        <p:spPr>
          <a:xfrm>
            <a:off x="2778369" y="4695092"/>
            <a:ext cx="399650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3600" dirty="0" smtClean="0">
                <a:solidFill>
                  <a:schemeClr val="tx1"/>
                </a:solidFill>
              </a:rPr>
              <a:t>أنظف أنفي وأضع الكمامة عند الحاجة</a:t>
            </a:r>
            <a:r>
              <a:rPr lang="ar-SY" sz="3600" dirty="0" smtClean="0">
                <a:solidFill>
                  <a:srgbClr val="FF0000"/>
                </a:solidFill>
              </a:rPr>
              <a:t> </a:t>
            </a:r>
            <a:endParaRPr lang="ar-SY" sz="3600" dirty="0"/>
          </a:p>
        </p:txBody>
      </p:sp>
    </p:spTree>
    <p:extLst>
      <p:ext uri="{BB962C8B-B14F-4D97-AF65-F5344CB8AC3E}">
        <p14:creationId xmlns:p14="http://schemas.microsoft.com/office/powerpoint/2010/main" val="36253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وسيلة شرح خطية 1 (حدود وشريط التمييز)‏ 10"/>
          <p:cNvSpPr/>
          <p:nvPr/>
        </p:nvSpPr>
        <p:spPr>
          <a:xfrm>
            <a:off x="1582615" y="531839"/>
            <a:ext cx="6998677" cy="1077218"/>
          </a:xfrm>
          <a:prstGeom prst="accentBorderCallout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" name="مربع نص 1"/>
          <p:cNvSpPr txBox="1"/>
          <p:nvPr/>
        </p:nvSpPr>
        <p:spPr>
          <a:xfrm>
            <a:off x="1795131" y="531839"/>
            <a:ext cx="599635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3200" dirty="0" smtClean="0"/>
              <a:t>ضع </a:t>
            </a:r>
            <a:r>
              <a:rPr lang="ar-SY" sz="3200" dirty="0" smtClean="0"/>
              <a:t>إشارة صح تحت الأشياء التي أشم رائحتها</a:t>
            </a:r>
            <a:endParaRPr lang="ar-SY" sz="3200" dirty="0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11" y="3702184"/>
            <a:ext cx="2129297" cy="2144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0"/>
          <a:stretch/>
        </p:blipFill>
        <p:spPr>
          <a:xfrm>
            <a:off x="5233496" y="3702184"/>
            <a:ext cx="1911419" cy="2144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08" y="1889281"/>
            <a:ext cx="3218624" cy="1532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1" y="1814945"/>
            <a:ext cx="3016980" cy="1532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03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8" y="1814945"/>
            <a:ext cx="5001491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446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rgbClr val="FF0000"/>
                </a:solidFill>
              </a:rPr>
              <a:t>شكراً لحسن استماعكم</a:t>
            </a:r>
            <a:endParaRPr lang="ar-SY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362</TotalTime>
  <Words>49</Words>
  <Application>Microsoft Office PowerPoint</Application>
  <PresentationFormat>عرض على الشاشة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school</vt:lpstr>
      <vt:lpstr>الصف : الأول المادة : علوم  الدرس :أشم بأنفي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51</cp:revision>
  <dcterms:created xsi:type="dcterms:W3CDTF">2020-05-02T02:36:07Z</dcterms:created>
  <dcterms:modified xsi:type="dcterms:W3CDTF">2020-07-01T20:23:23Z</dcterms:modified>
</cp:coreProperties>
</file>