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0"/>
  </p:notesMasterIdLst>
  <p:sldIdLst>
    <p:sldId id="256" r:id="rId2"/>
    <p:sldId id="257" r:id="rId3"/>
    <p:sldId id="259" r:id="rId4"/>
    <p:sldId id="258" r:id="rId5"/>
    <p:sldId id="264" r:id="rId6"/>
    <p:sldId id="268" r:id="rId7"/>
    <p:sldId id="261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911" autoAdjust="0"/>
  </p:normalViewPr>
  <p:slideViewPr>
    <p:cSldViewPr snapToGrid="0" snapToObjects="1">
      <p:cViewPr>
        <p:scale>
          <a:sx n="60" d="100"/>
          <a:sy n="60" d="100"/>
        </p:scale>
        <p:origin x="-1572" y="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9CCD054-AC08-46B4-BCA9-6CFCA63F3B39}" type="datetimeFigureOut">
              <a:rPr lang="ar-SA" smtClean="0"/>
              <a:t>02/12/41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B342260-04EE-4703-A77A-B522C8CA334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8041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SA" dirty="0" smtClean="0"/>
              <a:t>ما</a:t>
            </a:r>
            <a:r>
              <a:rPr lang="ar-SA" baseline="0" dirty="0" smtClean="0"/>
              <a:t> عدد فصول </a:t>
            </a:r>
            <a:r>
              <a:rPr lang="ar-SA" baseline="0" dirty="0" err="1" smtClean="0"/>
              <a:t>النة</a:t>
            </a:r>
            <a:endParaRPr lang="ar-SA" baseline="0" dirty="0" smtClean="0"/>
          </a:p>
          <a:p>
            <a:r>
              <a:rPr lang="ar-SA" baseline="0" dirty="0" err="1" smtClean="0"/>
              <a:t>مامظاهر</a:t>
            </a:r>
            <a:r>
              <a:rPr lang="ar-SA" baseline="0" dirty="0" smtClean="0"/>
              <a:t> فصل الخريف</a:t>
            </a:r>
          </a:p>
          <a:p>
            <a:r>
              <a:rPr lang="ar-SA" baseline="0" dirty="0" smtClean="0"/>
              <a:t>ما الفصل الذي تعبر عنه الصورة / كيف عرفتم</a:t>
            </a:r>
          </a:p>
          <a:p>
            <a:r>
              <a:rPr lang="ar-SA" baseline="0" dirty="0" smtClean="0"/>
              <a:t>في فصل الخريف تبدأ أوراق الشجر بالسقوط، و تهاجر الطيور بحثا عن </a:t>
            </a:r>
            <a:r>
              <a:rPr lang="ar-SA" baseline="0" dirty="0" err="1" smtClean="0"/>
              <a:t>مكاندافء</a:t>
            </a:r>
            <a:endParaRPr lang="ar-SA" baseline="0" dirty="0" smtClean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42260-04EE-4703-A77A-B522C8CA3348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9021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95352" y="4495804"/>
            <a:ext cx="3761405" cy="2216689"/>
          </a:xfrm>
        </p:spPr>
        <p:txBody>
          <a:bodyPr>
            <a:normAutofit/>
          </a:bodyPr>
          <a:lstStyle/>
          <a:p>
            <a:r>
              <a:rPr lang="ar-SA" b="1" dirty="0" smtClean="0">
                <a:solidFill>
                  <a:schemeClr val="accent1"/>
                </a:solidFill>
                <a:latin typeface="Sakkal Majalla" pitchFamily="2" charset="-78"/>
                <a:cs typeface="Sakkal Majalla" pitchFamily="2" charset="-78"/>
              </a:rPr>
              <a:t>الصف : </a:t>
            </a:r>
            <a:r>
              <a:rPr lang="ar-SA" b="1" dirty="0" smtClean="0">
                <a:solidFill>
                  <a:schemeClr val="accent2"/>
                </a:solidFill>
                <a:latin typeface="Sakkal Majalla" pitchFamily="2" charset="-78"/>
                <a:cs typeface="Sakkal Majalla" pitchFamily="2" charset="-78"/>
              </a:rPr>
              <a:t>الثالث</a:t>
            </a:r>
            <a:r>
              <a:rPr lang="ar-SA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/>
            </a:r>
            <a:br>
              <a:rPr lang="ar-SA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b="1" dirty="0" smtClean="0">
                <a:solidFill>
                  <a:schemeClr val="accent1"/>
                </a:solidFill>
                <a:latin typeface="Sakkal Majalla" pitchFamily="2" charset="-78"/>
                <a:cs typeface="Sakkal Majalla" pitchFamily="2" charset="-78"/>
              </a:rPr>
              <a:t>المادة: </a:t>
            </a:r>
            <a:r>
              <a:rPr lang="ar-SA" b="1" dirty="0" smtClean="0">
                <a:solidFill>
                  <a:schemeClr val="accent2"/>
                </a:solidFill>
                <a:latin typeface="Sakkal Majalla" pitchFamily="2" charset="-78"/>
                <a:cs typeface="Sakkal Majalla" pitchFamily="2" charset="-78"/>
              </a:rPr>
              <a:t>اللغة العربية</a:t>
            </a:r>
            <a:r>
              <a:rPr lang="ar-SA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/>
            </a:r>
            <a:br>
              <a:rPr lang="ar-SA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b="1" dirty="0" smtClean="0">
                <a:solidFill>
                  <a:schemeClr val="accent1"/>
                </a:solidFill>
                <a:latin typeface="Sakkal Majalla" pitchFamily="2" charset="-78"/>
                <a:cs typeface="Sakkal Majalla" pitchFamily="2" charset="-78"/>
              </a:rPr>
              <a:t>الدرس: </a:t>
            </a:r>
            <a:r>
              <a:rPr lang="ar-SA" b="1" dirty="0" smtClean="0">
                <a:solidFill>
                  <a:schemeClr val="accent2"/>
                </a:solidFill>
                <a:latin typeface="Sakkal Majalla" pitchFamily="2" charset="-78"/>
                <a:cs typeface="Sakkal Majalla" pitchFamily="2" charset="-78"/>
              </a:rPr>
              <a:t>أغنية الخريف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827117"/>
          </a:xfrm>
        </p:spPr>
        <p:txBody>
          <a:bodyPr/>
          <a:lstStyle/>
          <a:p>
            <a:r>
              <a:rPr lang="ar-SA" b="1" dirty="0" smtClean="0">
                <a:solidFill>
                  <a:schemeClr val="accent1"/>
                </a:solidFill>
                <a:latin typeface="Sakkal Majalla" pitchFamily="2" charset="-78"/>
                <a:cs typeface="Sakkal Majalla" pitchFamily="2" charset="-78"/>
              </a:rPr>
              <a:t>عزيزي التلميذ يتوقع منك في نهاية الدرس أن تكون قادرا على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306" y="2101754"/>
            <a:ext cx="6271146" cy="3553539"/>
          </a:xfrm>
        </p:spPr>
        <p:txBody>
          <a:bodyPr/>
          <a:lstStyle/>
          <a:p>
            <a:pPr algn="r" rtl="1">
              <a:buClr>
                <a:schemeClr val="accent5">
                  <a:lumMod val="75000"/>
                </a:schemeClr>
              </a:buClr>
              <a:buFont typeface="Calibri" pitchFamily="34" charset="0"/>
              <a:buChar char="•"/>
            </a:pPr>
            <a:r>
              <a:rPr lang="ar-SA" dirty="0" smtClean="0"/>
              <a:t>أن تقرأ النص قراءة جهرية معبرة</a:t>
            </a:r>
          </a:p>
          <a:p>
            <a:pPr algn="r" rtl="1">
              <a:buClr>
                <a:schemeClr val="accent5">
                  <a:lumMod val="75000"/>
                </a:schemeClr>
              </a:buClr>
              <a:buFont typeface="Calibri" pitchFamily="34" charset="0"/>
              <a:buChar char="•"/>
            </a:pPr>
            <a:r>
              <a:rPr lang="ar-SA" dirty="0" smtClean="0"/>
              <a:t>أن تحدد الفكر الرئيسة للنص</a:t>
            </a:r>
          </a:p>
          <a:p>
            <a:pPr algn="r" rtl="1">
              <a:buClr>
                <a:schemeClr val="accent5">
                  <a:lumMod val="75000"/>
                </a:schemeClr>
              </a:buClr>
              <a:buFont typeface="Calibri" pitchFamily="34" charset="0"/>
              <a:buChar char="•"/>
            </a:pPr>
            <a:r>
              <a:rPr lang="ar-SA" dirty="0" smtClean="0"/>
              <a:t>أن تشرح معاني الكلمات الجديدة</a:t>
            </a:r>
          </a:p>
          <a:p>
            <a:pPr marL="0" indent="0" algn="r" rtl="1">
              <a:buClr>
                <a:schemeClr val="accent5">
                  <a:lumMod val="75000"/>
                </a:schemeClr>
              </a:buClr>
              <a:buNone/>
            </a:pPr>
            <a:endParaRPr lang="ar-SA" dirty="0" smtClean="0"/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6"/>
          <p:cNvSpPr>
            <a:spLocks noGrp="1"/>
          </p:cNvSpPr>
          <p:nvPr>
            <p:ph type="ctrTitle"/>
          </p:nvPr>
        </p:nvSpPr>
        <p:spPr>
          <a:xfrm>
            <a:off x="512379" y="409995"/>
            <a:ext cx="7772400" cy="1470025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8" name="عنوان فرعي 7"/>
          <p:cNvSpPr>
            <a:spLocks noGrp="1"/>
          </p:cNvSpPr>
          <p:nvPr>
            <p:ph type="subTitle" idx="1"/>
          </p:nvPr>
        </p:nvSpPr>
        <p:spPr>
          <a:xfrm>
            <a:off x="2774731" y="4893989"/>
            <a:ext cx="5202621" cy="1752600"/>
          </a:xfrm>
        </p:spPr>
        <p:txBody>
          <a:bodyPr>
            <a:normAutofit/>
          </a:bodyPr>
          <a:lstStyle/>
          <a:p>
            <a:r>
              <a:rPr lang="ar-SA" sz="4800" dirty="0" smtClean="0">
                <a:solidFill>
                  <a:schemeClr val="tx1"/>
                </a:solidFill>
              </a:rPr>
              <a:t>أغنية الخريف</a:t>
            </a:r>
            <a:endParaRPr lang="ar-SA" sz="4800" dirty="0">
              <a:solidFill>
                <a:schemeClr val="tx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10" y="252340"/>
            <a:ext cx="8576441" cy="4641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078412"/>
          </a:xfrm>
        </p:spPr>
        <p:txBody>
          <a:bodyPr/>
          <a:lstStyle/>
          <a:p>
            <a:pPr marL="0" indent="0" algn="ctr">
              <a:buNone/>
            </a:pPr>
            <a:endParaRPr lang="ar-SA" dirty="0" smtClean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8103476" cy="4461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9108"/>
            <a:ext cx="9144001" cy="450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97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شرح المفردات </a:t>
            </a:r>
            <a:endParaRPr lang="ar-SA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914401" y="1229710"/>
            <a:ext cx="7425558" cy="346715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r>
              <a:rPr lang="ar-SA" sz="4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حبور : </a:t>
            </a:r>
            <a:r>
              <a:rPr lang="ar-SA" sz="4000" b="1" dirty="0" smtClean="0">
                <a:solidFill>
                  <a:schemeClr val="accent1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سرور</a:t>
            </a:r>
          </a:p>
          <a:p>
            <a:pPr algn="r" rtl="1"/>
            <a:r>
              <a:rPr lang="ar-SA" sz="4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الربوع : </a:t>
            </a:r>
            <a:r>
              <a:rPr lang="ar-SA" sz="4000" b="1" dirty="0" smtClean="0">
                <a:solidFill>
                  <a:schemeClr val="accent1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الأرض الخصبة</a:t>
            </a:r>
          </a:p>
          <a:p>
            <a:pPr algn="r" rtl="1"/>
            <a:r>
              <a:rPr lang="ar-SA" sz="4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تتراءى : </a:t>
            </a:r>
            <a:r>
              <a:rPr lang="ar-SA" sz="4000" b="1" dirty="0" smtClean="0">
                <a:solidFill>
                  <a:schemeClr val="accent1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تظهر</a:t>
            </a:r>
          </a:p>
          <a:p>
            <a:pPr algn="r" rtl="1"/>
            <a:r>
              <a:rPr lang="ar-SA" sz="4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الغافي : </a:t>
            </a:r>
            <a:r>
              <a:rPr lang="ar-SA" sz="4000" b="1" dirty="0" smtClean="0">
                <a:solidFill>
                  <a:schemeClr val="accent1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النائم</a:t>
            </a:r>
          </a:p>
          <a:p>
            <a:pPr algn="r" rtl="1"/>
            <a:r>
              <a:rPr lang="ar-SA" sz="4000" b="1" dirty="0" smtClean="0">
                <a:solidFill>
                  <a:schemeClr val="tx1"/>
                </a:solidFill>
                <a:latin typeface="Sakkal Majalla" pitchFamily="2" charset="-78"/>
                <a:cs typeface="Sakkal Majalla" pitchFamily="2" charset="-78"/>
              </a:rPr>
              <a:t>صدحا : </a:t>
            </a:r>
            <a:r>
              <a:rPr lang="ar-SA" sz="4000" b="1" dirty="0" smtClean="0">
                <a:solidFill>
                  <a:schemeClr val="accent1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طربا</a:t>
            </a:r>
          </a:p>
          <a:p>
            <a:pPr algn="r" rtl="1"/>
            <a:endParaRPr lang="ar-SA" sz="4000" b="1" dirty="0">
              <a:solidFill>
                <a:schemeClr val="tx1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9714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الفكر الفرعية في النص</a:t>
            </a:r>
            <a:endParaRPr lang="ar-SA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57200" y="1600200"/>
            <a:ext cx="6952593" cy="4525963"/>
          </a:xfrm>
        </p:spPr>
        <p:txBody>
          <a:bodyPr>
            <a:normAutofit/>
          </a:bodyPr>
          <a:lstStyle/>
          <a:p>
            <a:pPr algn="r" rtl="1"/>
            <a:r>
              <a:rPr lang="ar-SA" sz="4000" b="1" dirty="0" smtClean="0">
                <a:latin typeface="Sakkal Majalla" pitchFamily="2" charset="-78"/>
                <a:cs typeface="Sakkal Majalla" pitchFamily="2" charset="-78"/>
              </a:rPr>
              <a:t>المقطع الأول</a:t>
            </a:r>
            <a:r>
              <a:rPr lang="ar-SA" sz="4000" b="1" dirty="0" smtClean="0">
                <a:solidFill>
                  <a:schemeClr val="accent2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: الجو الجميل في فص الخريف</a:t>
            </a:r>
          </a:p>
          <a:p>
            <a:pPr algn="r" rtl="1"/>
            <a:r>
              <a:rPr lang="ar-SA" sz="4000" b="1" dirty="0" smtClean="0">
                <a:latin typeface="Sakkal Majalla" pitchFamily="2" charset="-78"/>
                <a:cs typeface="Sakkal Majalla" pitchFamily="2" charset="-78"/>
              </a:rPr>
              <a:t>المقطع الثاني</a:t>
            </a:r>
            <a:r>
              <a:rPr lang="ar-SA" sz="4000" b="1" dirty="0" smtClean="0">
                <a:solidFill>
                  <a:schemeClr val="accent2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: هجرة الطيور</a:t>
            </a:r>
          </a:p>
          <a:p>
            <a:pPr algn="r" rtl="1"/>
            <a:r>
              <a:rPr lang="ar-SA" sz="4000" b="1" dirty="0" smtClean="0">
                <a:latin typeface="Sakkal Majalla" pitchFamily="2" charset="-78"/>
                <a:cs typeface="Sakkal Majalla" pitchFamily="2" charset="-78"/>
              </a:rPr>
              <a:t>المقطع الثالث: </a:t>
            </a:r>
            <a:r>
              <a:rPr lang="ar-SA" sz="4000" b="1" dirty="0" smtClean="0">
                <a:solidFill>
                  <a:schemeClr val="accent2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أمل الفلاح في الغلال الكثيرة</a:t>
            </a:r>
          </a:p>
          <a:p>
            <a:pPr algn="r" rtl="1"/>
            <a:r>
              <a:rPr lang="ar-SA" sz="4000" b="1" dirty="0" smtClean="0">
                <a:latin typeface="Sakkal Majalla" pitchFamily="2" charset="-78"/>
                <a:cs typeface="Sakkal Majalla" pitchFamily="2" charset="-78"/>
              </a:rPr>
              <a:t>المقطع الرابع</a:t>
            </a:r>
            <a:r>
              <a:rPr lang="ar-SA" sz="4000" b="1" dirty="0" smtClean="0">
                <a:solidFill>
                  <a:schemeClr val="accent2">
                    <a:lumMod val="75000"/>
                  </a:schemeClr>
                </a:solidFill>
                <a:latin typeface="Sakkal Majalla" pitchFamily="2" charset="-78"/>
                <a:cs typeface="Sakkal Majalla" pitchFamily="2" charset="-78"/>
              </a:rPr>
              <a:t>: عودة المدرسة</a:t>
            </a:r>
            <a:endParaRPr lang="ar-SA" sz="4000" b="1" dirty="0">
              <a:solidFill>
                <a:schemeClr val="accent2">
                  <a:lumMod val="75000"/>
                </a:schemeClr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7535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8740" y="4128448"/>
            <a:ext cx="3252627" cy="2511188"/>
          </a:xfrm>
        </p:spPr>
        <p:txBody>
          <a:bodyPr>
            <a:normAutofit/>
          </a:bodyPr>
          <a:lstStyle/>
          <a:p>
            <a:r>
              <a:rPr lang="ar-SA" sz="8000" b="1" dirty="0" smtClean="0">
                <a:solidFill>
                  <a:schemeClr val="accent1"/>
                </a:solidFill>
                <a:latin typeface="Sakkal Majalla" pitchFamily="2" charset="-78"/>
                <a:cs typeface="Sakkal Majalla" pitchFamily="2" charset="-78"/>
              </a:rPr>
              <a:t>إلى اللقاء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80637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583</TotalTime>
  <Words>113</Words>
  <Application>Microsoft Office PowerPoint</Application>
  <PresentationFormat>عرض على الشاشة (3:4)‏</PresentationFormat>
  <Paragraphs>23</Paragraphs>
  <Slides>8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school</vt:lpstr>
      <vt:lpstr>الصف : الثالث المادة: اللغة العربية الدرس: أغنية الخريف</vt:lpstr>
      <vt:lpstr>عزيزي التلميذ يتوقع منك في نهاية الدرس أن تكون قادرا على</vt:lpstr>
      <vt:lpstr>عرض تقديمي في PowerPoint</vt:lpstr>
      <vt:lpstr>عرض تقديمي في PowerPoint</vt:lpstr>
      <vt:lpstr>عرض تقديمي في PowerPoint</vt:lpstr>
      <vt:lpstr>شرح المفردات </vt:lpstr>
      <vt:lpstr>الفكر الفرعية في النص</vt:lpstr>
      <vt:lpstr>إلى اللقاء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‏‏مستخدم Windows</cp:lastModifiedBy>
  <cp:revision>33</cp:revision>
  <dcterms:created xsi:type="dcterms:W3CDTF">2020-05-02T02:36:07Z</dcterms:created>
  <dcterms:modified xsi:type="dcterms:W3CDTF">2020-07-22T09:03:37Z</dcterms:modified>
</cp:coreProperties>
</file>