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2"/>
  </p:notesMasterIdLst>
  <p:sldIdLst>
    <p:sldId id="261" r:id="rId3"/>
    <p:sldId id="277" r:id="rId4"/>
    <p:sldId id="258" r:id="rId5"/>
    <p:sldId id="276" r:id="rId6"/>
    <p:sldId id="278" r:id="rId7"/>
    <p:sldId id="279" r:id="rId8"/>
    <p:sldId id="267" r:id="rId9"/>
    <p:sldId id="274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0522" autoAdjust="0"/>
  </p:normalViewPr>
  <p:slideViewPr>
    <p:cSldViewPr snapToGrid="0" snapToObjects="1">
      <p:cViewPr>
        <p:scale>
          <a:sx n="72" d="100"/>
          <a:sy n="72" d="100"/>
        </p:scale>
        <p:origin x="-653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أن يتعرف الطالب أقسام جهاز البول</a:t>
          </a:r>
          <a:endParaRPr lang="ar-SA" sz="3200" dirty="0">
            <a:latin typeface="Sakkal Majalla" pitchFamily="2" charset="-78"/>
            <a:cs typeface="Sakkal Majalla" pitchFamily="2" charset="-78"/>
          </a:endParaRP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أن يتعرّف الطالب وظيفة كل قسم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C074E04B-0E6C-4B7D-916E-421F09730490}" type="pres">
      <dgm:prSet presAssocID="{32A55A70-DE80-4B23-8B4C-2CE86E7A92EE}" presName="parentText" presStyleLbl="node1" presStyleIdx="0" presStyleCnt="2" custScaleX="115209" custScaleY="12460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6CA539D-EBAE-4D0C-AE37-AF17436928CE}" type="pres">
      <dgm:prSet presAssocID="{4CE1B561-E7B1-435B-BB9E-35DC905971B1}" presName="parentText" presStyleLbl="node1" presStyleIdx="1" presStyleCnt="2" custScaleX="106366" custScaleY="13019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</dgm:ptLst>
  <dgm:cxnLst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06/12/1441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7C488-D77E-4ECB-9C98-45162F8D354C}" type="slidenum">
              <a:rPr lang="ar-SY" smtClean="0"/>
              <a:pPr/>
              <a:t>2</a:t>
            </a:fld>
            <a:endParaRPr 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269377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أقسام الجهاز البوليّ وصحّته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/>
        </p:nvGraphicFramePr>
        <p:xfrm>
          <a:off x="2006538" y="1131397"/>
          <a:ext cx="510008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73191" y="454542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تأمّل الصورة: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252" t="20022" r="46200" b="12391"/>
          <a:stretch>
            <a:fillRect/>
          </a:stretch>
        </p:blipFill>
        <p:spPr bwMode="auto">
          <a:xfrm>
            <a:off x="2945219" y="454542"/>
            <a:ext cx="3883239" cy="3113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مربع نص 6"/>
          <p:cNvSpPr txBox="1"/>
          <p:nvPr/>
        </p:nvSpPr>
        <p:spPr>
          <a:xfrm>
            <a:off x="2806995" y="3710764"/>
            <a:ext cx="402146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كيف يتخلّص الجسم من الفضلات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8620" t="22202" r="10285" b="8467"/>
          <a:stretch>
            <a:fillRect/>
          </a:stretch>
        </p:blipFill>
        <p:spPr bwMode="auto">
          <a:xfrm>
            <a:off x="455260" y="414670"/>
            <a:ext cx="6477168" cy="266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6386521" y="295054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تأمّل الصورة: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595424" y="1975520"/>
            <a:ext cx="609182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عدم نظافة الشخص من البول يؤدي إلى صدور رائحة كريهة منه</a:t>
            </a:r>
            <a:endParaRPr lang="ar-SA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328531" y="369482"/>
            <a:ext cx="4497572" cy="1403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633332" y="528970"/>
            <a:ext cx="3852529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Sakkal Majalla" pitchFamily="2" charset="-78"/>
                <a:cs typeface="Sakkal Majalla" pitchFamily="2" charset="-78"/>
              </a:rPr>
              <a:t>هل تعلم</a:t>
            </a:r>
            <a:endParaRPr lang="ar-SA" sz="8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2509284" y="358850"/>
            <a:ext cx="3965944" cy="83099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881424" y="358849"/>
            <a:ext cx="329609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أتعلّم</a:t>
            </a:r>
            <a:endParaRPr lang="ar-SA" sz="5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839434" y="1251984"/>
            <a:ext cx="675167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يحوي البول على فضلات ضارّة بالجسم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7200" y="2021424"/>
            <a:ext cx="6188149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لذا لا أتأخر في </a:t>
            </a:r>
            <a:r>
              <a:rPr lang="ar-SA" sz="4400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إطراحه</a:t>
            </a:r>
            <a:r>
              <a:rPr lang="ar-SA" sz="4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عند الشعور بالحاجة لذلك، وخاصّة قبل النوم.</a:t>
            </a:r>
            <a:endParaRPr lang="ar-SA" sz="4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سهم للأسفل 8"/>
          <p:cNvSpPr/>
          <p:nvPr/>
        </p:nvSpPr>
        <p:spPr>
          <a:xfrm>
            <a:off x="1329071" y="1466845"/>
            <a:ext cx="1020726" cy="627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ggggg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38" y="3602530"/>
            <a:ext cx="1384093" cy="1218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1154343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ليس من الجهاز البوليّ: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2043400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الكلية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03897" y="2043400"/>
            <a:ext cx="189614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الحالب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484474" y="2043400"/>
            <a:ext cx="189614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المثانة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32390" y="2043400"/>
            <a:ext cx="189614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الكبد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37" y="3025492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1" y="298336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689499" y="878878"/>
            <a:ext cx="488034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يتجمّع البول قبل طرحه في: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2606" y="389078"/>
            <a:ext cx="31472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 smtClean="0"/>
              <a:t>اختر الإجابة الصحيحة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102549" y="1750990"/>
            <a:ext cx="14672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الكلية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688959" y="1750990"/>
            <a:ext cx="14672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الحالب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445489" y="1750990"/>
            <a:ext cx="14672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المثانة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9731" y="1750990"/>
            <a:ext cx="14672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الأمعاء</a:t>
            </a:r>
          </a:p>
        </p:txBody>
      </p:sp>
    </p:spTree>
    <p:extLst>
      <p:ext uri="{BB962C8B-B14F-4D97-AF65-F5344CB8AC3E}">
        <p14:creationId xmlns="" xmlns:p14="http://schemas.microsoft.com/office/powerpoint/2010/main" val="2179369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  <a:endParaRPr lang="ar-SA" sz="4800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92</Words>
  <Application>Microsoft Office PowerPoint</Application>
  <PresentationFormat>عرض على الشاشة (9:16)‏</PresentationFormat>
  <Paragraphs>27</Paragraphs>
  <Slides>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نسق Office</vt:lpstr>
      <vt:lpstr>school</vt:lpstr>
      <vt:lpstr>الصف : الثالث المادة : العلوم  الدرس : أقسام الجهاز البوليّ وصحّته</vt:lpstr>
      <vt:lpstr>مخرجات التعلم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105</cp:revision>
  <dcterms:created xsi:type="dcterms:W3CDTF">2020-05-02T02:36:07Z</dcterms:created>
  <dcterms:modified xsi:type="dcterms:W3CDTF">2020-07-26T18:19:51Z</dcterms:modified>
</cp:coreProperties>
</file>