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66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83" autoAdjust="0"/>
  </p:normalViewPr>
  <p:slideViewPr>
    <p:cSldViewPr snapToGrid="0" snapToObjects="1"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  <p:transition spd="slow" advClick="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  <p:transition spd="slow" advClick="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  <p:transition spd="slow" advClick="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  <p:transition spd="slow" advClick="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  <p:transition spd="slow" advClick="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  <p:transition spd="slow" advClick="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  <p:transition spd="slow" advClick="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  <p:transition spd="slow" advClick="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  <p:transition spd="slow" advClick="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  <p:transition spd="slow" advClick="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  <p:transition spd="slow" advClick="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Click="0">
    <p:randomBar dir="vert"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Y" dirty="0" smtClean="0">
                <a:solidFill>
                  <a:srgbClr val="FF0000"/>
                </a:solidFill>
              </a:rPr>
              <a:t>أهمية الحرارة والهواء للنبات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مخرجات التعلم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SY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يتوقع من التلميذ في نهاية الدرس أن:</a:t>
            </a:r>
          </a:p>
          <a:p>
            <a:pPr marL="0" indent="0" algn="r">
              <a:buNone/>
            </a:pPr>
            <a:r>
              <a:rPr lang="ar-SY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يتعرف إلى أهمية الحرارة والهواء للنبات ليصنع غذاءه</a:t>
            </a:r>
            <a:endParaRPr lang="ar-SY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 i="1" dirty="0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2837793" y="4249896"/>
            <a:ext cx="3989879" cy="200901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SY" sz="2400" dirty="0" smtClean="0"/>
              <a:t>عند انخفاض الحرارة تتساقط أوراق بعض الأشجار.</a:t>
            </a:r>
          </a:p>
          <a:p>
            <a:pPr algn="r"/>
            <a:r>
              <a:rPr lang="ar-SY" sz="2400" dirty="0" smtClean="0"/>
              <a:t>عند ارتفاع الحرارة تزهر الأشجار </a:t>
            </a:r>
            <a:endParaRPr lang="en-US" sz="2400" dirty="0" smtClean="0"/>
          </a:p>
          <a:p>
            <a:pPr algn="r"/>
            <a:r>
              <a:rPr lang="ar-SY" sz="2400" dirty="0" smtClean="0"/>
              <a:t>وتنمو الثمار.</a:t>
            </a:r>
            <a:endParaRPr lang="ar-SY" sz="2400" dirty="0"/>
          </a:p>
          <a:p>
            <a:pPr algn="ctr"/>
            <a:r>
              <a:rPr lang="ar-SY" sz="2400" b="1" dirty="0" smtClean="0">
                <a:solidFill>
                  <a:srgbClr val="00B0F0"/>
                </a:solidFill>
              </a:rPr>
              <a:t>للحرارة أهمية في نمو النبات</a:t>
            </a:r>
            <a:endParaRPr lang="ar-SY" sz="2400" b="1" dirty="0">
              <a:solidFill>
                <a:srgbClr val="00B0F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793" y="2497345"/>
            <a:ext cx="2427890" cy="1615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03" y="2625732"/>
            <a:ext cx="2412125" cy="1624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793" y="655758"/>
            <a:ext cx="2898894" cy="184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09" y="583396"/>
            <a:ext cx="2988419" cy="2042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457200" y="1627496"/>
            <a:ext cx="8229600" cy="4525963"/>
          </a:xfrm>
        </p:spPr>
        <p:txBody>
          <a:bodyPr/>
          <a:lstStyle/>
          <a:p>
            <a:endParaRPr lang="ar-SY" i="1" dirty="0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2811438" y="4029500"/>
            <a:ext cx="3998794" cy="14125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SY" sz="2800" dirty="0" smtClean="0"/>
              <a:t>الهواء ضروري لتنفس النبات.</a:t>
            </a:r>
          </a:p>
          <a:p>
            <a:pPr algn="r"/>
            <a:r>
              <a:rPr lang="ar-SY" sz="2800" dirty="0" smtClean="0"/>
              <a:t>يصنع النبات غذاءه بوجود الهواء والضوء والماء.</a:t>
            </a:r>
            <a:endParaRPr lang="ar-SY" sz="2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626" y="565663"/>
            <a:ext cx="5968870" cy="3285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376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457200" y="1364776"/>
            <a:ext cx="8229600" cy="4761387"/>
          </a:xfrm>
        </p:spPr>
        <p:txBody>
          <a:bodyPr/>
          <a:lstStyle/>
          <a:p>
            <a:pPr marL="0" indent="0" algn="ctr">
              <a:buNone/>
            </a:pPr>
            <a:r>
              <a:rPr lang="ar-SY" dirty="0" smtClean="0"/>
              <a:t>نشاط</a:t>
            </a:r>
            <a:r>
              <a:rPr lang="ar-SY" sz="2800" dirty="0" smtClean="0"/>
              <a:t>  </a:t>
            </a:r>
          </a:p>
          <a:p>
            <a:pPr marL="0" indent="0" algn="r">
              <a:buNone/>
            </a:pPr>
            <a:r>
              <a:rPr lang="ar-SY" sz="2800" dirty="0" smtClean="0"/>
              <a:t> </a:t>
            </a:r>
            <a:r>
              <a:rPr lang="ar-SY" sz="2800" dirty="0" smtClean="0"/>
              <a:t>أملأ </a:t>
            </a:r>
            <a:r>
              <a:rPr lang="ar-SY" sz="2800" dirty="0" smtClean="0"/>
              <a:t>الفراغات الآتية بالكلمات المناسبة </a:t>
            </a:r>
            <a:r>
              <a:rPr lang="ar-SY" sz="2800" dirty="0" smtClean="0"/>
              <a:t>(</a:t>
            </a:r>
            <a:r>
              <a:rPr lang="ar-SY" sz="2800" dirty="0" smtClean="0">
                <a:solidFill>
                  <a:srgbClr val="FF0000"/>
                </a:solidFill>
              </a:rPr>
              <a:t>الهواء</a:t>
            </a:r>
            <a:r>
              <a:rPr lang="ar-SY" sz="2800" dirty="0" smtClean="0"/>
              <a:t>, </a:t>
            </a:r>
            <a:r>
              <a:rPr lang="ar-SY" sz="2800" dirty="0" smtClean="0">
                <a:solidFill>
                  <a:srgbClr val="FF0000"/>
                </a:solidFill>
              </a:rPr>
              <a:t>التنفس</a:t>
            </a:r>
            <a:r>
              <a:rPr lang="ar-SY" sz="2800" dirty="0" smtClean="0"/>
              <a:t>, </a:t>
            </a:r>
            <a:r>
              <a:rPr lang="ar-SY" sz="2800" dirty="0" smtClean="0">
                <a:solidFill>
                  <a:srgbClr val="FF0000"/>
                </a:solidFill>
              </a:rPr>
              <a:t>الضوء</a:t>
            </a:r>
            <a:r>
              <a:rPr lang="ar-SY" sz="2800" dirty="0" smtClean="0"/>
              <a:t>,</a:t>
            </a:r>
            <a:r>
              <a:rPr lang="ar-SY" sz="2800" dirty="0" smtClean="0">
                <a:solidFill>
                  <a:srgbClr val="FF0000"/>
                </a:solidFill>
              </a:rPr>
              <a:t> الماء</a:t>
            </a:r>
            <a:r>
              <a:rPr lang="ar-SY" sz="2800" dirty="0" smtClean="0"/>
              <a:t>).</a:t>
            </a:r>
            <a:endParaRPr lang="ar-SY" sz="2800" dirty="0" smtClean="0"/>
          </a:p>
          <a:p>
            <a:pPr marL="0" indent="0" algn="r">
              <a:buNone/>
            </a:pPr>
            <a:r>
              <a:rPr lang="ar-SY" sz="2800" dirty="0" smtClean="0"/>
              <a:t>   يحتاج النبات الهواء من أجل .................</a:t>
            </a:r>
            <a:endParaRPr lang="ar-SY" sz="2800" dirty="0" smtClean="0"/>
          </a:p>
          <a:p>
            <a:pPr marL="0" indent="0" algn="r">
              <a:buNone/>
            </a:pPr>
            <a:r>
              <a:rPr lang="ar-SY" sz="2800" dirty="0" smtClean="0"/>
              <a:t>   يحتاج النبات ليصنع غذاءه إلى............و.............و............</a:t>
            </a:r>
            <a:endParaRPr lang="ar-SY" sz="2800" dirty="0" smtClean="0"/>
          </a:p>
          <a:p>
            <a:pPr marL="0" indent="0" algn="r">
              <a:buNone/>
            </a:pPr>
            <a:endParaRPr lang="ar-SY" sz="2800" dirty="0" smtClean="0"/>
          </a:p>
        </p:txBody>
      </p:sp>
    </p:spTree>
    <p:extLst>
      <p:ext uri="{BB962C8B-B14F-4D97-AF65-F5344CB8AC3E}">
        <p14:creationId xmlns:p14="http://schemas.microsoft.com/office/powerpoint/2010/main" val="426298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544</TotalTime>
  <Words>92</Words>
  <Application>Microsoft Office PowerPoint</Application>
  <PresentationFormat>عرض على الشاشة (3:4)‏</PresentationFormat>
  <Paragraphs>14</Paragraphs>
  <Slides>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6" baseType="lpstr">
      <vt:lpstr>school</vt:lpstr>
      <vt:lpstr>أهمية الحرارة والهواء للنبات</vt:lpstr>
      <vt:lpstr>مخرجات التعلم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أحمد زكور</cp:lastModifiedBy>
  <cp:revision>55</cp:revision>
  <dcterms:created xsi:type="dcterms:W3CDTF">2020-05-02T02:36:07Z</dcterms:created>
  <dcterms:modified xsi:type="dcterms:W3CDTF">2020-06-22T12:02:45Z</dcterms:modified>
</cp:coreProperties>
</file>