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8" r:id="rId4"/>
    <p:sldId id="260" r:id="rId5"/>
    <p:sldId id="263" r:id="rId6"/>
    <p:sldId id="259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004" y="4961299"/>
            <a:ext cx="3741048" cy="1828800"/>
          </a:xfrm>
        </p:spPr>
        <p:txBody>
          <a:bodyPr>
            <a:no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ارسم وتابع النمط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082"/>
            <a:ext cx="804400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630" y="1783533"/>
            <a:ext cx="6971168" cy="22127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يميز التلميذ نمطاً من عنصرين</a:t>
            </a:r>
          </a:p>
          <a:p>
            <a:pPr marL="0" indent="0" algn="r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يكون التلميذ نمطاً من عنصرين</a:t>
            </a:r>
          </a:p>
          <a:p>
            <a:pPr marL="0" indent="0" algn="r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يرسم التلميذ نمطاً من عنصرين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591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71" y="661137"/>
            <a:ext cx="754751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تأمل الشكل وعبر عما تراه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نجمة ذات 5 نقاط 4"/>
          <p:cNvSpPr/>
          <p:nvPr/>
        </p:nvSpPr>
        <p:spPr>
          <a:xfrm>
            <a:off x="7396681" y="308723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نجمة ذات 5 نقاط 5"/>
          <p:cNvSpPr/>
          <p:nvPr/>
        </p:nvSpPr>
        <p:spPr>
          <a:xfrm>
            <a:off x="6097509" y="3087230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نجمة ذات 5 نقاط 6"/>
          <p:cNvSpPr/>
          <p:nvPr/>
        </p:nvSpPr>
        <p:spPr>
          <a:xfrm>
            <a:off x="4879818" y="308723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نجمة ذات 5 نقاط 7"/>
          <p:cNvSpPr/>
          <p:nvPr/>
        </p:nvSpPr>
        <p:spPr>
          <a:xfrm>
            <a:off x="3666653" y="3087230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 ذات 5 نقاط 8"/>
          <p:cNvSpPr/>
          <p:nvPr/>
        </p:nvSpPr>
        <p:spPr>
          <a:xfrm>
            <a:off x="2447249" y="308723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جمة ذات 5 نقاط 9"/>
          <p:cNvSpPr/>
          <p:nvPr/>
        </p:nvSpPr>
        <p:spPr>
          <a:xfrm>
            <a:off x="1167897" y="3064597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85" y="588475"/>
            <a:ext cx="7939889" cy="109546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أتأمل وألاحظ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0" y="2190938"/>
            <a:ext cx="5636340" cy="1674889"/>
          </a:xfrm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85" y="588475"/>
            <a:ext cx="7939889" cy="109546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أتأمل وألاحظ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0" y="1901228"/>
            <a:ext cx="5636340" cy="1674889"/>
          </a:xfrm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48" name="وسيلة شرح بيضاوية 2047"/>
          <p:cNvSpPr/>
          <p:nvPr/>
        </p:nvSpPr>
        <p:spPr>
          <a:xfrm rot="21426882">
            <a:off x="5239437" y="4647411"/>
            <a:ext cx="1393022" cy="698925"/>
          </a:xfrm>
          <a:prstGeom prst="wedgeEllipseCallout">
            <a:avLst>
              <a:gd name="adj1" fmla="val -2284"/>
              <a:gd name="adj2" fmla="val -25488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أحمر</a:t>
            </a:r>
            <a:endParaRPr lang="ar-SA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49" name="وسيلة شرح بيضاوية 2048"/>
          <p:cNvSpPr/>
          <p:nvPr/>
        </p:nvSpPr>
        <p:spPr>
          <a:xfrm>
            <a:off x="3481179" y="4528923"/>
            <a:ext cx="1575303" cy="767354"/>
          </a:xfrm>
          <a:prstGeom prst="wedgeEllipseCallout">
            <a:avLst>
              <a:gd name="adj1" fmla="val 61663"/>
              <a:gd name="adj2" fmla="val -21805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أحمر</a:t>
            </a:r>
          </a:p>
        </p:txBody>
      </p:sp>
      <p:sp>
        <p:nvSpPr>
          <p:cNvPr id="2052" name="وسيلة شرح بيضاوية 2051"/>
          <p:cNvSpPr/>
          <p:nvPr/>
        </p:nvSpPr>
        <p:spPr>
          <a:xfrm>
            <a:off x="2172832" y="4010685"/>
            <a:ext cx="1421398" cy="647780"/>
          </a:xfrm>
          <a:prstGeom prst="wedgeEllipseCallout">
            <a:avLst>
              <a:gd name="adj1" fmla="val 119776"/>
              <a:gd name="adj2" fmla="val -167937"/>
            </a:avLst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أخضر</a:t>
            </a:r>
            <a:endParaRPr lang="ar-SA" sz="1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723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95"/>
            <a:ext cx="8229600" cy="109546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ألون بالترتيب نفسه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0" y="2199992"/>
            <a:ext cx="7542890" cy="1186134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082"/>
            <a:ext cx="8044004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أكون نمطا من ألوان أحبها</a:t>
            </a:r>
            <a:endParaRPr lang="en-US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2" y="2060670"/>
            <a:ext cx="6717671" cy="179610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470780" y="1991762"/>
            <a:ext cx="8093798" cy="1620572"/>
          </a:xfrm>
        </p:spPr>
        <p:txBody>
          <a:bodyPr>
            <a:normAutofit/>
            <a:scene3d>
              <a:camera prst="perspective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9600" b="1" cap="all" dirty="0">
                <a:ln w="0"/>
                <a:solidFill>
                  <a:srgbClr val="002060"/>
                </a:solidFill>
                <a:effectLst/>
              </a:rPr>
              <a:t>إلى اللـقـاء</a:t>
            </a:r>
          </a:p>
        </p:txBody>
      </p:sp>
    </p:spTree>
    <p:extLst>
      <p:ext uri="{BB962C8B-B14F-4D97-AF65-F5344CB8AC3E}">
        <p14:creationId xmlns:p14="http://schemas.microsoft.com/office/powerpoint/2010/main" val="834039007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222</TotalTime>
  <Words>58</Words>
  <Application>Microsoft Office PowerPoint</Application>
  <PresentationFormat>عرض على الشاشة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school</vt:lpstr>
      <vt:lpstr>الصف: الأول المادة: حساب الدرس: ارسم وتابع النمط</vt:lpstr>
      <vt:lpstr>مخرجات التعلم</vt:lpstr>
      <vt:lpstr>تأمل الشكل وعبر عما تراه</vt:lpstr>
      <vt:lpstr>أتأمل وألاحظ</vt:lpstr>
      <vt:lpstr>أتأمل وألاحظ</vt:lpstr>
      <vt:lpstr>ألون بالترتيب نفسه</vt:lpstr>
      <vt:lpstr>أكون نمطا من ألوان أحبها</vt:lpstr>
      <vt:lpstr>إلى اللـقـاء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Maher Younes</cp:lastModifiedBy>
  <cp:revision>25</cp:revision>
  <dcterms:created xsi:type="dcterms:W3CDTF">2020-05-02T02:36:07Z</dcterms:created>
  <dcterms:modified xsi:type="dcterms:W3CDTF">2020-08-05T11:01:04Z</dcterms:modified>
</cp:coreProperties>
</file>