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0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r>
              <a:rPr lang="ar-SA" sz="40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</a:t>
            </a:r>
            <a:r>
              <a:rPr lang="ar-SA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4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الأعداد الفردية والأعداد الزوجية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37105"/>
            <a:ext cx="8229600" cy="783695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أصنف الأعداد في جدول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371600" y="1803401"/>
            <a:ext cx="6477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1 ، 2 ، 3 ، 4 ، 5 ، 6 ، 7 ، 8 ، 9 ، 10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87520"/>
              </p:ext>
            </p:extLst>
          </p:nvPr>
        </p:nvGraphicFramePr>
        <p:xfrm>
          <a:off x="1651000" y="2963333"/>
          <a:ext cx="6096000" cy="1066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09600"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الأعداد</a:t>
                      </a:r>
                      <a:r>
                        <a:rPr lang="ar-SA" sz="2400" b="1" baseline="0" dirty="0" smtClean="0"/>
                        <a:t> الزوجية</a:t>
                      </a:r>
                      <a:endParaRPr lang="ar-SA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الأعداد الفردية</a:t>
                      </a:r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12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وجة 4"/>
          <p:cNvSpPr/>
          <p:nvPr/>
        </p:nvSpPr>
        <p:spPr>
          <a:xfrm>
            <a:off x="753533" y="601134"/>
            <a:ext cx="7078134" cy="2717799"/>
          </a:xfrm>
          <a:prstGeom prst="wave">
            <a:avLst>
              <a:gd name="adj1" fmla="val 20000"/>
              <a:gd name="adj2" fmla="val 2173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نلقاكم بخير</a:t>
            </a:r>
            <a:endParaRPr lang="ar-S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140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7266"/>
            <a:ext cx="7560733" cy="850371"/>
          </a:xfrm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066" y="1600201"/>
            <a:ext cx="7128933" cy="166793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يميز التلميذ بين الأعداد الزوجية والأعداد الفردية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يصنف التلميذ الأعداد الزوجية والأعداد الفردية في جدول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أتذكر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36" y="2421468"/>
            <a:ext cx="6450127" cy="1042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دائرة مجوفة 3"/>
          <p:cNvSpPr/>
          <p:nvPr/>
        </p:nvSpPr>
        <p:spPr>
          <a:xfrm>
            <a:off x="6468534" y="3097500"/>
            <a:ext cx="304800" cy="296333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دائرة مجوفة 5"/>
          <p:cNvSpPr/>
          <p:nvPr/>
        </p:nvSpPr>
        <p:spPr>
          <a:xfrm>
            <a:off x="6443134" y="2514603"/>
            <a:ext cx="304800" cy="296333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" name="دائرة مجوفة 6"/>
          <p:cNvSpPr/>
          <p:nvPr/>
        </p:nvSpPr>
        <p:spPr>
          <a:xfrm>
            <a:off x="5139267" y="2561169"/>
            <a:ext cx="304800" cy="296333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دائرة مجوفة 7"/>
          <p:cNvSpPr/>
          <p:nvPr/>
        </p:nvSpPr>
        <p:spPr>
          <a:xfrm>
            <a:off x="2683933" y="2573869"/>
            <a:ext cx="304800" cy="304800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دائرة مجوفة 8"/>
          <p:cNvSpPr/>
          <p:nvPr/>
        </p:nvSpPr>
        <p:spPr>
          <a:xfrm>
            <a:off x="1405466" y="2523068"/>
            <a:ext cx="304800" cy="304800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0" name="دائرة مجوفة 9"/>
          <p:cNvSpPr/>
          <p:nvPr/>
        </p:nvSpPr>
        <p:spPr>
          <a:xfrm>
            <a:off x="1405466" y="3089031"/>
            <a:ext cx="304800" cy="304800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دائرة مجوفة 10"/>
          <p:cNvSpPr/>
          <p:nvPr/>
        </p:nvSpPr>
        <p:spPr>
          <a:xfrm>
            <a:off x="2683933" y="3089031"/>
            <a:ext cx="304800" cy="304800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دائرة مجوفة 11"/>
          <p:cNvSpPr/>
          <p:nvPr/>
        </p:nvSpPr>
        <p:spPr>
          <a:xfrm>
            <a:off x="3953936" y="2523068"/>
            <a:ext cx="304800" cy="304800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3" name="دائرة مجوفة 12"/>
          <p:cNvSpPr/>
          <p:nvPr/>
        </p:nvSpPr>
        <p:spPr>
          <a:xfrm>
            <a:off x="3987800" y="3097498"/>
            <a:ext cx="304800" cy="296333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دائرة مجوفة 13"/>
          <p:cNvSpPr/>
          <p:nvPr/>
        </p:nvSpPr>
        <p:spPr>
          <a:xfrm>
            <a:off x="5139267" y="3097499"/>
            <a:ext cx="304800" cy="296333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915137" y="3640666"/>
            <a:ext cx="66879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 ، 9، </a:t>
            </a:r>
            <a:r>
              <a:rPr lang="ar-SA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......،. ......،......،......،.......،......،.......،.......،.......</a:t>
            </a:r>
            <a:endParaRPr lang="ar-SA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>
            <a:off x="6286869" y="2446867"/>
            <a:ext cx="617329" cy="4572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>
            <a:off x="5029201" y="2446867"/>
            <a:ext cx="541866" cy="482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مربع نص 2"/>
          <p:cNvSpPr txBox="1"/>
          <p:nvPr/>
        </p:nvSpPr>
        <p:spPr>
          <a:xfrm>
            <a:off x="915137" y="1744133"/>
            <a:ext cx="64916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اشطب قرصا في كل مرة، ثم اكتب الأعداد للوصول إلى الصفر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أتذكر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36" y="2421468"/>
            <a:ext cx="6450127" cy="1042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دائرة مجوفة 3"/>
          <p:cNvSpPr/>
          <p:nvPr/>
        </p:nvSpPr>
        <p:spPr>
          <a:xfrm>
            <a:off x="6468534" y="3097500"/>
            <a:ext cx="304800" cy="296333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دائرة مجوفة 5"/>
          <p:cNvSpPr/>
          <p:nvPr/>
        </p:nvSpPr>
        <p:spPr>
          <a:xfrm>
            <a:off x="6443134" y="2514603"/>
            <a:ext cx="304800" cy="296333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" name="دائرة مجوفة 6"/>
          <p:cNvSpPr/>
          <p:nvPr/>
        </p:nvSpPr>
        <p:spPr>
          <a:xfrm>
            <a:off x="5139267" y="2561169"/>
            <a:ext cx="304800" cy="296333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دائرة مجوفة 7"/>
          <p:cNvSpPr/>
          <p:nvPr/>
        </p:nvSpPr>
        <p:spPr>
          <a:xfrm>
            <a:off x="2683933" y="2573869"/>
            <a:ext cx="304800" cy="304800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دائرة مجوفة 8"/>
          <p:cNvSpPr/>
          <p:nvPr/>
        </p:nvSpPr>
        <p:spPr>
          <a:xfrm>
            <a:off x="1405466" y="2523068"/>
            <a:ext cx="304800" cy="304800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0" name="دائرة مجوفة 9"/>
          <p:cNvSpPr/>
          <p:nvPr/>
        </p:nvSpPr>
        <p:spPr>
          <a:xfrm>
            <a:off x="1405466" y="3089031"/>
            <a:ext cx="304800" cy="304800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دائرة مجوفة 10"/>
          <p:cNvSpPr/>
          <p:nvPr/>
        </p:nvSpPr>
        <p:spPr>
          <a:xfrm>
            <a:off x="2683933" y="3089031"/>
            <a:ext cx="304800" cy="304800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دائرة مجوفة 11"/>
          <p:cNvSpPr/>
          <p:nvPr/>
        </p:nvSpPr>
        <p:spPr>
          <a:xfrm>
            <a:off x="3953936" y="2523068"/>
            <a:ext cx="304800" cy="304800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3" name="دائرة مجوفة 12"/>
          <p:cNvSpPr/>
          <p:nvPr/>
        </p:nvSpPr>
        <p:spPr>
          <a:xfrm>
            <a:off x="3987800" y="3097498"/>
            <a:ext cx="304800" cy="296333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دائرة مجوفة 13"/>
          <p:cNvSpPr/>
          <p:nvPr/>
        </p:nvSpPr>
        <p:spPr>
          <a:xfrm>
            <a:off x="5139267" y="3097499"/>
            <a:ext cx="304800" cy="296333"/>
          </a:xfrm>
          <a:prstGeom prst="don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73106" y="3640666"/>
            <a:ext cx="70019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10،  9  ،   8  ،  7   ،   6  ،  5  ،   4  ،  3  ،   2   ،  1  ،   0</a:t>
            </a:r>
            <a:endParaRPr lang="ar-SA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>
            <a:off x="6286869" y="2446867"/>
            <a:ext cx="617329" cy="4572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>
            <a:off x="5029201" y="2446867"/>
            <a:ext cx="541866" cy="482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1346200" y="2992969"/>
            <a:ext cx="491069" cy="46566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>
            <a:off x="2590798" y="3012832"/>
            <a:ext cx="491069" cy="46566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>
            <a:off x="2590798" y="2493435"/>
            <a:ext cx="491069" cy="46566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>
            <a:off x="3894675" y="2463800"/>
            <a:ext cx="491069" cy="46566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>
            <a:off x="5037670" y="2994076"/>
            <a:ext cx="491069" cy="46566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>
            <a:off x="6349999" y="3008597"/>
            <a:ext cx="491069" cy="46566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>
            <a:off x="3928539" y="3012832"/>
            <a:ext cx="491069" cy="46566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1312331" y="2429935"/>
            <a:ext cx="491069" cy="46566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15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أوزع </a:t>
            </a:r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الكرات </a:t>
            </a:r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مجموعتين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32" y="1349905"/>
            <a:ext cx="1712913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8" y="1273828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99" y="3058680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20" y="3169555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أوزع </a:t>
            </a:r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الكرات </a:t>
            </a:r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مجموعتين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03" y="1209921"/>
            <a:ext cx="3003365" cy="333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50" y="2800814"/>
            <a:ext cx="1380070" cy="124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96" y="1690311"/>
            <a:ext cx="1283472" cy="11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95" y="2852455"/>
            <a:ext cx="1283472" cy="116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52" y="1637228"/>
            <a:ext cx="1285066" cy="116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20" y="1158280"/>
            <a:ext cx="2956023" cy="328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5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أوزع الكرات إلى ثلاث مجموعات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12498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32" y="3161089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4" y="3161090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99" y="3161091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32" y="1680229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32" y="1612496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32" y="1612497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36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524932"/>
            <a:ext cx="8229600" cy="592667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أوزع الكرات إلى ثلاث مجموعات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6" y="2759672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29" y="1301204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29" y="2934797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11" y="4705752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6" y="1211079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57" y="2932248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3" y="1386204"/>
            <a:ext cx="1710267" cy="15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قوس ممتلئ 15"/>
          <p:cNvSpPr/>
          <p:nvPr/>
        </p:nvSpPr>
        <p:spPr>
          <a:xfrm rot="10800000">
            <a:off x="5850461" y="1130255"/>
            <a:ext cx="2658533" cy="3439084"/>
          </a:xfrm>
          <a:prstGeom prst="blockArc">
            <a:avLst>
              <a:gd name="adj1" fmla="val 152755"/>
              <a:gd name="adj2" fmla="val 138666"/>
              <a:gd name="adj3" fmla="val 619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068789"/>
            <a:ext cx="2669112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" y="1130255"/>
            <a:ext cx="2755900" cy="347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78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أستنتج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5" y="1244601"/>
            <a:ext cx="6981095" cy="2438399"/>
          </a:xfrm>
        </p:spPr>
      </p:pic>
      <p:sp>
        <p:nvSpPr>
          <p:cNvPr id="3" name="وسيلة شرح مستطيلة مستديرة الزوايا 2"/>
          <p:cNvSpPr/>
          <p:nvPr/>
        </p:nvSpPr>
        <p:spPr>
          <a:xfrm>
            <a:off x="2480733" y="1417637"/>
            <a:ext cx="4216399" cy="1825095"/>
          </a:xfrm>
          <a:prstGeom prst="wedgeRoundRectCallout">
            <a:avLst>
              <a:gd name="adj1" fmla="val -57917"/>
              <a:gd name="adj2" fmla="val 2351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وزعت مجموعة من الكرات إلى مجموعات صغيرة تحوي كل منها كرتين ولم يبق شيء نقول أن العدد زوجي. أما إذا بقيت كرة واحدة فإن عدد الكرات يكون فرديا</a:t>
            </a:r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163</TotalTime>
  <Words>143</Words>
  <Application>Microsoft Office PowerPoint</Application>
  <PresentationFormat>عرض على الشاشة (3:4)‏</PresentationFormat>
  <Paragraphs>20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school</vt:lpstr>
      <vt:lpstr>الصف: الأول المادة: حساب الدرس: الأعداد الفردية والأعداد الزوجية</vt:lpstr>
      <vt:lpstr>مخرجات التعلم</vt:lpstr>
      <vt:lpstr>أتذكر</vt:lpstr>
      <vt:lpstr>أتذكر</vt:lpstr>
      <vt:lpstr>أوزع الكرات إلى مجموعتين</vt:lpstr>
      <vt:lpstr>أوزع الكرات إلى مجموعتين</vt:lpstr>
      <vt:lpstr>أوزع الكرات إلى ثلاث مجموعات</vt:lpstr>
      <vt:lpstr>أوزع الكرات إلى ثلاث مجموعات</vt:lpstr>
      <vt:lpstr>أستنتج</vt:lpstr>
      <vt:lpstr>أصنف الأعداد في جدول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ttiger</cp:lastModifiedBy>
  <cp:revision>18</cp:revision>
  <dcterms:created xsi:type="dcterms:W3CDTF">2020-05-02T02:36:07Z</dcterms:created>
  <dcterms:modified xsi:type="dcterms:W3CDTF">2020-07-06T06:14:23Z</dcterms:modified>
</cp:coreProperties>
</file>