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64" r:id="rId4"/>
    <p:sldId id="265" r:id="rId5"/>
    <p:sldId id="262" r:id="rId6"/>
    <p:sldId id="260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1234" y="1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3951" y="4947718"/>
            <a:ext cx="3894955" cy="1910282"/>
          </a:xfrm>
        </p:spPr>
        <p:txBody>
          <a:bodyPr>
            <a:noAutofit/>
          </a:bodyPr>
          <a:lstStyle/>
          <a:p>
            <a:pPr algn="r"/>
            <a:r>
              <a:rPr lang="ar-SA" sz="4000" b="1" dirty="0">
                <a:solidFill>
                  <a:srgbClr val="7030A0"/>
                </a:solidFill>
                <a:latin typeface="Sakkal Majalla" pitchFamily="2" charset="-78"/>
                <a:cs typeface="Sakkal Majalla" pitchFamily="2" charset="-78"/>
              </a:rPr>
              <a:t>الصف</a:t>
            </a:r>
            <a:r>
              <a:rPr lang="ar-SA" b="1" dirty="0">
                <a:solidFill>
                  <a:srgbClr val="7030A0"/>
                </a:solidFill>
                <a:latin typeface="Sakkal Majalla" pitchFamily="2" charset="-78"/>
                <a:cs typeface="Sakkal Majalla" pitchFamily="2" charset="-78"/>
              </a:rPr>
              <a:t>:</a:t>
            </a:r>
            <a:r>
              <a:rPr lang="ar-SA" b="1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الأول</a:t>
            </a:r>
            <a:br>
              <a:rPr lang="ar-SA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</a:br>
            <a:r>
              <a:rPr lang="ar-SA" b="1" dirty="0">
                <a:solidFill>
                  <a:srgbClr val="7030A0"/>
                </a:solidFill>
                <a:latin typeface="Sakkal Majalla" pitchFamily="2" charset="-78"/>
                <a:cs typeface="Sakkal Majalla" pitchFamily="2" charset="-78"/>
              </a:rPr>
              <a:t>المادة: </a:t>
            </a:r>
            <a:r>
              <a:rPr lang="ar-SA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حساب</a:t>
            </a:r>
            <a:br>
              <a:rPr lang="ar-SA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</a:br>
            <a:r>
              <a:rPr lang="ar-SA" sz="3600" b="1" dirty="0">
                <a:solidFill>
                  <a:srgbClr val="7030A0"/>
                </a:solidFill>
                <a:latin typeface="Sakkal Majalla" pitchFamily="2" charset="-78"/>
                <a:cs typeface="Sakkal Majalla" pitchFamily="2" charset="-78"/>
              </a:rPr>
              <a:t>الدرس</a:t>
            </a:r>
            <a:r>
              <a:rPr lang="ar-SA" b="1" dirty="0">
                <a:solidFill>
                  <a:srgbClr val="7030A0"/>
                </a:solidFill>
                <a:latin typeface="Sakkal Majalla" pitchFamily="2" charset="-78"/>
                <a:cs typeface="Sakkal Majalla" pitchFamily="2" charset="-78"/>
              </a:rPr>
              <a:t>: </a:t>
            </a:r>
            <a:r>
              <a:rPr lang="ar-SA" sz="32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الأعداد</a:t>
            </a:r>
            <a:r>
              <a:rPr lang="ar-SA" sz="4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 1، 2، 3</a:t>
            </a:r>
            <a:endParaRPr lang="en-US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100" y="570368"/>
            <a:ext cx="8012317" cy="102983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SA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مخرجات التعلم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91" y="1600200"/>
            <a:ext cx="7600384" cy="237427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r">
              <a:buNone/>
            </a:pPr>
            <a:r>
              <a:rPr lang="ar-SA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- أن </a:t>
            </a:r>
            <a:r>
              <a:rPr lang="ar-SA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يميز</a:t>
            </a:r>
            <a:r>
              <a:rPr lang="ar-SA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التلميذ الأعداد 1، 2، 3</a:t>
            </a:r>
          </a:p>
          <a:p>
            <a:pPr marL="0" indent="0" algn="r">
              <a:buNone/>
            </a:pPr>
            <a:r>
              <a:rPr lang="ar-SA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- أن يقرأ التلميذ الأعداد  1، 2، 3</a:t>
            </a:r>
          </a:p>
          <a:p>
            <a:pPr marL="0" indent="0" algn="r">
              <a:buNone/>
            </a:pPr>
            <a:r>
              <a:rPr lang="ar-SA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-أن </a:t>
            </a:r>
            <a:r>
              <a:rPr lang="ar-SA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يكتب </a:t>
            </a:r>
            <a:r>
              <a:rPr lang="ar-SA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التلميذ بين الأعداد  1، 2، 3</a:t>
            </a:r>
            <a:endParaRPr lang="en-US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5400" b="1" dirty="0" smtClean="0">
                <a:solidFill>
                  <a:srgbClr val="FF0000"/>
                </a:solidFill>
              </a:rPr>
              <a:t>أعد الأشياء في الصورة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6" name="عنصر نائب للمحتوى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1" y="1278467"/>
            <a:ext cx="5910235" cy="2946399"/>
          </a:xfrm>
        </p:spPr>
      </p:pic>
    </p:spTree>
    <p:extLst>
      <p:ext uri="{BB962C8B-B14F-4D97-AF65-F5344CB8AC3E}">
        <p14:creationId xmlns:p14="http://schemas.microsoft.com/office/powerpoint/2010/main" val="175940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5400" b="1" dirty="0" smtClean="0">
                <a:solidFill>
                  <a:srgbClr val="FF0000"/>
                </a:solidFill>
              </a:rPr>
              <a:t>أعد الأشياء في الصورة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6" name="عنصر نائب للمحتوى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1" y="1278467"/>
            <a:ext cx="5910235" cy="2946399"/>
          </a:xfrm>
        </p:spPr>
      </p:pic>
      <p:sp>
        <p:nvSpPr>
          <p:cNvPr id="3" name="شكل بيضاوي 2"/>
          <p:cNvSpPr/>
          <p:nvPr/>
        </p:nvSpPr>
        <p:spPr>
          <a:xfrm>
            <a:off x="7179733" y="3098800"/>
            <a:ext cx="1193800" cy="6773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>
                <a:solidFill>
                  <a:schemeClr val="tx1"/>
                </a:solidFill>
              </a:rPr>
              <a:t>1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4" name="شكل بيضاوي 3"/>
          <p:cNvSpPr/>
          <p:nvPr/>
        </p:nvSpPr>
        <p:spPr>
          <a:xfrm>
            <a:off x="1176867" y="1727200"/>
            <a:ext cx="1083733" cy="6265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>
                <a:solidFill>
                  <a:schemeClr val="tx1"/>
                </a:solidFill>
              </a:rPr>
              <a:t>3</a:t>
            </a:r>
            <a:endParaRPr lang="ar-SA" sz="4000" b="1" dirty="0">
              <a:solidFill>
                <a:schemeClr val="tx1"/>
              </a:solidFill>
            </a:endParaRPr>
          </a:p>
        </p:txBody>
      </p:sp>
      <p:sp>
        <p:nvSpPr>
          <p:cNvPr id="5" name="شكل بيضاوي 4"/>
          <p:cNvSpPr/>
          <p:nvPr/>
        </p:nvSpPr>
        <p:spPr>
          <a:xfrm>
            <a:off x="4013200" y="3903133"/>
            <a:ext cx="1168400" cy="6858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 smtClean="0">
                <a:solidFill>
                  <a:schemeClr val="tx1"/>
                </a:solidFill>
              </a:rPr>
              <a:t>2</a:t>
            </a:r>
            <a:endParaRPr lang="ar-SA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54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9534"/>
            <a:ext cx="8229600" cy="804334"/>
          </a:xfrm>
        </p:spPr>
        <p:txBody>
          <a:bodyPr>
            <a:noAutofit/>
          </a:bodyPr>
          <a:lstStyle/>
          <a:p>
            <a:r>
              <a:rPr lang="ar-SA" sz="6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66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كتب العدد</a:t>
            </a:r>
            <a:endParaRPr lang="en-US" sz="66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5000"/>
                    </a14:imgEffect>
                    <a14:imgEffect>
                      <a14:brightnessContrast bright="2000" contrast="-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1456267"/>
            <a:ext cx="7865533" cy="1888067"/>
          </a:xfrm>
          <a:effectLst>
            <a:glow rad="393700">
              <a:schemeClr val="accent1">
                <a:satMod val="175000"/>
                <a:alpha val="40000"/>
              </a:schemeClr>
            </a:glo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32493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638"/>
            <a:ext cx="8229600" cy="902229"/>
          </a:xfrm>
        </p:spPr>
        <p:txBody>
          <a:bodyPr>
            <a:normAutofit fontScale="90000"/>
          </a:bodyPr>
          <a:lstStyle/>
          <a:p>
            <a:r>
              <a:rPr lang="ar-SA" sz="6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6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كتب </a:t>
            </a:r>
            <a:r>
              <a:rPr lang="ar-SA" sz="6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العدد</a:t>
            </a:r>
            <a:endParaRPr lang="en-US" sz="6000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1430868"/>
            <a:ext cx="7704667" cy="1820332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وان 5"/>
          <p:cNvSpPr>
            <a:spLocks noGrp="1"/>
          </p:cNvSpPr>
          <p:nvPr>
            <p:ph type="title"/>
          </p:nvPr>
        </p:nvSpPr>
        <p:spPr>
          <a:xfrm>
            <a:off x="635000" y="884238"/>
            <a:ext cx="7636934" cy="2849562"/>
          </a:xfrm>
        </p:spPr>
        <p:txBody>
          <a:bodyPr>
            <a:normAutofit/>
          </a:bodyPr>
          <a:lstStyle/>
          <a:p>
            <a:r>
              <a:rPr lang="ar-SA" sz="8800" b="1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شكرا لمتابعتكم </a:t>
            </a:r>
            <a:endParaRPr lang="ar-SA" sz="8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3262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262</TotalTime>
  <Words>53</Words>
  <Application>Microsoft Office PowerPoint</Application>
  <PresentationFormat>عرض على الشاشة (3:4)‏</PresentationFormat>
  <Paragraphs>13</Paragraphs>
  <Slides>7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8" baseType="lpstr">
      <vt:lpstr>school</vt:lpstr>
      <vt:lpstr>الصف: الأول المادة: حساب الدرس: الأعداد 1، 2، 3</vt:lpstr>
      <vt:lpstr>مخرجات التعلم</vt:lpstr>
      <vt:lpstr>أعد الأشياء في الصورة</vt:lpstr>
      <vt:lpstr>أعد الأشياء في الصورة</vt:lpstr>
      <vt:lpstr>أكتب العدد</vt:lpstr>
      <vt:lpstr>أكتب العدد</vt:lpstr>
      <vt:lpstr>شكرا لمتابعتكم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ttiger</cp:lastModifiedBy>
  <cp:revision>22</cp:revision>
  <dcterms:created xsi:type="dcterms:W3CDTF">2020-05-02T02:36:07Z</dcterms:created>
  <dcterms:modified xsi:type="dcterms:W3CDTF">2020-07-06T04:40:48Z</dcterms:modified>
</cp:coreProperties>
</file>