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1" r:id="rId4"/>
    <p:sldId id="259" r:id="rId5"/>
    <p:sldId id="262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34" y="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pPr algn="r"/>
            <a:r>
              <a:rPr lang="ar-SA" sz="40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الصف</a:t>
            </a: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6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الدرس</a:t>
            </a: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4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الأعداد </a:t>
            </a:r>
            <a:r>
              <a:rPr lang="ar-SA" sz="4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4، 5،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600201"/>
            <a:ext cx="7374467" cy="2387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يميز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الأعداد 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4، 5، 6</a:t>
            </a:r>
          </a:p>
          <a:p>
            <a:pPr marL="0" indent="0" algn="r">
              <a:buNone/>
            </a:pP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يقرأ التلميذ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 4، 5، 6 </a:t>
            </a:r>
            <a:endParaRPr lang="ar-SA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يكتب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بين الأعداد  4، 5، 6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6532"/>
            <a:ext cx="8229600" cy="791105"/>
          </a:xfrm>
        </p:spPr>
        <p:txBody>
          <a:bodyPr>
            <a:normAutofit fontScale="90000"/>
          </a:bodyPr>
          <a:lstStyle/>
          <a:p>
            <a:r>
              <a:rPr lang="ar-SA" sz="5400" b="1" dirty="0" smtClean="0">
                <a:solidFill>
                  <a:srgbClr val="FF0000"/>
                </a:solidFill>
              </a:rPr>
              <a:t>أتذكر وأصل المجموعة بالعدد المناسب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3" r="18524"/>
          <a:stretch/>
        </p:blipFill>
        <p:spPr>
          <a:xfrm>
            <a:off x="2878667" y="1578890"/>
            <a:ext cx="3183466" cy="3276884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6724229" y="2019809"/>
            <a:ext cx="42351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SA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896353" y="3501479"/>
            <a:ext cx="42351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ar-SA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896354" y="2019810"/>
            <a:ext cx="42351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ar-SA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724228" y="3501479"/>
            <a:ext cx="42351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ar-SA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23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5732"/>
            <a:ext cx="8229600" cy="841905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أعدّ العصافير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عنصر نائب للمحتوى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6" y="1475244"/>
            <a:ext cx="6747933" cy="1987623"/>
          </a:xfrm>
        </p:spPr>
      </p:pic>
      <p:sp>
        <p:nvSpPr>
          <p:cNvPr id="10" name="مستطيل 9"/>
          <p:cNvSpPr/>
          <p:nvPr/>
        </p:nvSpPr>
        <p:spPr>
          <a:xfrm>
            <a:off x="6366937" y="3166534"/>
            <a:ext cx="914400" cy="42333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4127501" y="3166534"/>
            <a:ext cx="1075267" cy="42333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1608666" y="3166534"/>
            <a:ext cx="1126067" cy="4572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5732"/>
            <a:ext cx="8229600" cy="841905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أعدّ العصافير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عنصر نائب للمحتوى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6" y="1475244"/>
            <a:ext cx="6747933" cy="1987623"/>
          </a:xfrm>
        </p:spPr>
      </p:pic>
      <p:sp>
        <p:nvSpPr>
          <p:cNvPr id="10" name="مستطيل 9"/>
          <p:cNvSpPr/>
          <p:nvPr/>
        </p:nvSpPr>
        <p:spPr>
          <a:xfrm>
            <a:off x="6460071" y="3166534"/>
            <a:ext cx="914400" cy="42333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085167" y="3183467"/>
            <a:ext cx="1075267" cy="42333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608666" y="3166534"/>
            <a:ext cx="1126067" cy="4572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15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أكتب العدد أسفل الصورة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67" y="1144429"/>
            <a:ext cx="7357533" cy="1979771"/>
          </a:xfr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6532"/>
            <a:ext cx="8229600" cy="791105"/>
          </a:xfrm>
        </p:spPr>
        <p:txBody>
          <a:bodyPr>
            <a:normAutofit fontScale="90000"/>
          </a:bodyPr>
          <a:lstStyle/>
          <a:p>
            <a:r>
              <a:rPr lang="ar-SA" sz="5400" b="1" dirty="0" smtClean="0">
                <a:solidFill>
                  <a:srgbClr val="FF0000"/>
                </a:solidFill>
              </a:rPr>
              <a:t>المناسب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ar-SA" sz="5400" b="1" dirty="0" smtClean="0">
                <a:solidFill>
                  <a:srgbClr val="FF0000"/>
                </a:solidFill>
              </a:rPr>
              <a:t>أكتب العدد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062133" y="1769533"/>
            <a:ext cx="2302933" cy="13631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36599" y="1769533"/>
            <a:ext cx="2302933" cy="136313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3369733" y="1769533"/>
            <a:ext cx="2302933" cy="136313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1532467" y="3581401"/>
            <a:ext cx="1007533" cy="592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3996267" y="3581401"/>
            <a:ext cx="1092200" cy="592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6705599" y="3589868"/>
            <a:ext cx="1016000" cy="6011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رابط 13"/>
          <p:cNvSpPr/>
          <p:nvPr/>
        </p:nvSpPr>
        <p:spPr>
          <a:xfrm>
            <a:off x="4292599" y="2222499"/>
            <a:ext cx="457200" cy="4572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خطط انسيابي: رابط 14"/>
          <p:cNvSpPr/>
          <p:nvPr/>
        </p:nvSpPr>
        <p:spPr>
          <a:xfrm>
            <a:off x="3539067" y="2552699"/>
            <a:ext cx="457200" cy="4572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خطط انسيابي: رابط 15"/>
          <p:cNvSpPr/>
          <p:nvPr/>
        </p:nvSpPr>
        <p:spPr>
          <a:xfrm>
            <a:off x="5122333" y="2552699"/>
            <a:ext cx="457200" cy="4572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خطط انسيابي: رابط 16"/>
          <p:cNvSpPr/>
          <p:nvPr/>
        </p:nvSpPr>
        <p:spPr>
          <a:xfrm>
            <a:off x="5130799" y="1862667"/>
            <a:ext cx="457200" cy="4572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خطط انسيابي: رابط 17"/>
          <p:cNvSpPr/>
          <p:nvPr/>
        </p:nvSpPr>
        <p:spPr>
          <a:xfrm>
            <a:off x="3539067" y="1883833"/>
            <a:ext cx="457200" cy="4572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رابط 18"/>
          <p:cNvSpPr/>
          <p:nvPr/>
        </p:nvSpPr>
        <p:spPr>
          <a:xfrm>
            <a:off x="956733" y="1862667"/>
            <a:ext cx="457200" cy="457200"/>
          </a:xfrm>
          <a:prstGeom prst="flowChartConnector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رابط 19"/>
          <p:cNvSpPr/>
          <p:nvPr/>
        </p:nvSpPr>
        <p:spPr>
          <a:xfrm>
            <a:off x="1659465" y="2552699"/>
            <a:ext cx="457200" cy="457200"/>
          </a:xfrm>
          <a:prstGeom prst="flowChartConnector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رابط 20"/>
          <p:cNvSpPr/>
          <p:nvPr/>
        </p:nvSpPr>
        <p:spPr>
          <a:xfrm>
            <a:off x="956733" y="2569632"/>
            <a:ext cx="457200" cy="457200"/>
          </a:xfrm>
          <a:prstGeom prst="flowChartConnector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خطط انسيابي: رابط 21"/>
          <p:cNvSpPr/>
          <p:nvPr/>
        </p:nvSpPr>
        <p:spPr>
          <a:xfrm>
            <a:off x="2438399" y="2569632"/>
            <a:ext cx="457200" cy="457200"/>
          </a:xfrm>
          <a:prstGeom prst="flowChartConnector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رابط 22"/>
          <p:cNvSpPr/>
          <p:nvPr/>
        </p:nvSpPr>
        <p:spPr>
          <a:xfrm>
            <a:off x="2404534" y="1862667"/>
            <a:ext cx="457200" cy="457200"/>
          </a:xfrm>
          <a:prstGeom prst="flowChartConnector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خطط انسيابي: رابط 23"/>
          <p:cNvSpPr/>
          <p:nvPr/>
        </p:nvSpPr>
        <p:spPr>
          <a:xfrm>
            <a:off x="1659465" y="1883833"/>
            <a:ext cx="457200" cy="457200"/>
          </a:xfrm>
          <a:prstGeom prst="flowChartConnector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خطط انسيابي: رابط 24"/>
          <p:cNvSpPr/>
          <p:nvPr/>
        </p:nvSpPr>
        <p:spPr>
          <a:xfrm>
            <a:off x="6307667" y="1883833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خطط انسيابي: رابط 25"/>
          <p:cNvSpPr/>
          <p:nvPr/>
        </p:nvSpPr>
        <p:spPr>
          <a:xfrm>
            <a:off x="7780866" y="1883833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خطط انسيابي: رابط 26"/>
          <p:cNvSpPr/>
          <p:nvPr/>
        </p:nvSpPr>
        <p:spPr>
          <a:xfrm>
            <a:off x="6307667" y="2548467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رابط 27"/>
          <p:cNvSpPr/>
          <p:nvPr/>
        </p:nvSpPr>
        <p:spPr>
          <a:xfrm>
            <a:off x="7780866" y="2548467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40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8838"/>
            <a:ext cx="8229600" cy="1143000"/>
          </a:xfrm>
        </p:spPr>
        <p:txBody>
          <a:bodyPr/>
          <a:lstStyle/>
          <a:p>
            <a:r>
              <a:rPr lang="ar-SA" b="1" smtClean="0">
                <a:solidFill>
                  <a:srgbClr val="FF0000"/>
                </a:solidFill>
              </a:rPr>
              <a:t>شكرا لحسن استماعكم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182</TotalTime>
  <Words>62</Words>
  <Application>Microsoft Office PowerPoint</Application>
  <PresentationFormat>عرض على الشاشة (3:4)‏</PresentationFormat>
  <Paragraphs>18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school</vt:lpstr>
      <vt:lpstr>الصف: الأول المادة: حساب الدرس: الأعداد 4، 5، 6</vt:lpstr>
      <vt:lpstr>مخرجات التعلم</vt:lpstr>
      <vt:lpstr>أتذكر وأصل المجموعة بالعدد المناسب</vt:lpstr>
      <vt:lpstr>أعدّ العصافير</vt:lpstr>
      <vt:lpstr>أعدّ العصافير</vt:lpstr>
      <vt:lpstr>أكتب العدد أسفل الصورة</vt:lpstr>
      <vt:lpstr>المناسب أكتب العدد</vt:lpstr>
      <vt:lpstr>شكرا لحسن استماعكم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ttiger</cp:lastModifiedBy>
  <cp:revision>19</cp:revision>
  <dcterms:created xsi:type="dcterms:W3CDTF">2020-05-02T02:36:07Z</dcterms:created>
  <dcterms:modified xsi:type="dcterms:W3CDTF">2020-07-06T04:41:15Z</dcterms:modified>
</cp:coreProperties>
</file>