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59" r:id="rId4"/>
    <p:sldId id="279" r:id="rId5"/>
    <p:sldId id="280" r:id="rId6"/>
    <p:sldId id="258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SY-LAP-DE43" initials="S" lastIdx="1" clrIdx="0">
    <p:extLst>
      <p:ext uri="{19B8F6BF-5375-455C-9EA6-DF929625EA0E}">
        <p15:presenceInfo xmlns:p15="http://schemas.microsoft.com/office/powerpoint/2012/main" userId="SRSY-LAP-DE4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4555" y="3812346"/>
            <a:ext cx="5247248" cy="2915914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الصف: </a:t>
            </a:r>
            <a:r>
              <a:rPr lang="ar-SA" dirty="0"/>
              <a:t>الثالث</a:t>
            </a:r>
            <a:br>
              <a:rPr lang="ar-SA" dirty="0"/>
            </a:br>
            <a:r>
              <a:rPr lang="ar-SA" b="1" dirty="0">
                <a:solidFill>
                  <a:srgbClr val="FF0000"/>
                </a:solidFill>
              </a:rPr>
              <a:t>المادة: </a:t>
            </a:r>
            <a:r>
              <a:rPr lang="ar-SA" dirty="0"/>
              <a:t>حساب</a:t>
            </a:r>
            <a:br>
              <a:rPr lang="ar-SA" dirty="0"/>
            </a:br>
            <a:r>
              <a:rPr lang="ar-SA" b="1" dirty="0">
                <a:solidFill>
                  <a:srgbClr val="FF0000"/>
                </a:solidFill>
              </a:rPr>
              <a:t>الدرس: </a:t>
            </a:r>
            <a:r>
              <a:rPr lang="ar-SA" dirty="0"/>
              <a:t>الأشكال الهندسية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392264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06958" y="550954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عزيزي التلميذ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نرجو تحقيقه في هذا الدرس هو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  <p:sp>
        <p:nvSpPr>
          <p:cNvPr id="6" name="سحابة 5">
            <a:extLst>
              <a:ext uri="{FF2B5EF4-FFF2-40B4-BE49-F238E27FC236}">
                <a16:creationId xmlns:a16="http://schemas.microsoft.com/office/drawing/2014/main" id="{7C5AB635-BCAE-40B2-A892-65CCE275A4B2}"/>
              </a:ext>
            </a:extLst>
          </p:cNvPr>
          <p:cNvSpPr/>
          <p:nvPr/>
        </p:nvSpPr>
        <p:spPr>
          <a:xfrm>
            <a:off x="689317" y="2934813"/>
            <a:ext cx="11352628" cy="123656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2- </a:t>
            </a:r>
            <a:r>
              <a:rPr lang="ar-SY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أ</a:t>
            </a:r>
            <a:r>
              <a:rPr lang="ar-SA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ن تصف بعض ا</a:t>
            </a:r>
            <a:r>
              <a:rPr lang="ar-SY" sz="28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لأ</a:t>
            </a:r>
            <a:r>
              <a:rPr lang="ar-SA" sz="28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شكال </a:t>
            </a:r>
            <a:r>
              <a:rPr lang="ar-SA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الهندسية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">
            <a:extLst>
              <a:ext uri="{FF2B5EF4-FFF2-40B4-BE49-F238E27FC236}">
                <a16:creationId xmlns:a16="http://schemas.microsoft.com/office/drawing/2014/main" id="{B4371D0B-66C2-4D04-B9AB-2B0D58FA4063}"/>
              </a:ext>
            </a:extLst>
          </p:cNvPr>
          <p:cNvSpPr/>
          <p:nvPr/>
        </p:nvSpPr>
        <p:spPr>
          <a:xfrm>
            <a:off x="1853381" y="-1"/>
            <a:ext cx="8568813" cy="126836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وصف المربع</a:t>
            </a:r>
            <a:endParaRPr lang="ar-SA" dirty="0"/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ECD92E31-53C8-4DED-ABAB-B5D533105F5F}"/>
              </a:ext>
            </a:extLst>
          </p:cNvPr>
          <p:cNvCxnSpPr>
            <a:cxnSpLocks/>
          </p:cNvCxnSpPr>
          <p:nvPr/>
        </p:nvCxnSpPr>
        <p:spPr>
          <a:xfrm flipH="1" flipV="1">
            <a:off x="5372772" y="1751465"/>
            <a:ext cx="3409129" cy="380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85BB7CC4-E28A-4058-B61A-4D2FA6EDB262}"/>
              </a:ext>
            </a:extLst>
          </p:cNvPr>
          <p:cNvCxnSpPr>
            <a:cxnSpLocks/>
          </p:cNvCxnSpPr>
          <p:nvPr/>
        </p:nvCxnSpPr>
        <p:spPr>
          <a:xfrm flipH="1" flipV="1">
            <a:off x="5372773" y="4352152"/>
            <a:ext cx="3409128" cy="21277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B8BF3015-894A-427A-B944-BE242CB6D45E}"/>
              </a:ext>
            </a:extLst>
          </p:cNvPr>
          <p:cNvCxnSpPr>
            <a:cxnSpLocks/>
          </p:cNvCxnSpPr>
          <p:nvPr/>
        </p:nvCxnSpPr>
        <p:spPr>
          <a:xfrm flipV="1">
            <a:off x="5389462" y="1763411"/>
            <a:ext cx="0" cy="261001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D6795219-4CED-4CDD-954B-497191740CF7}"/>
              </a:ext>
            </a:extLst>
          </p:cNvPr>
          <p:cNvCxnSpPr>
            <a:cxnSpLocks/>
          </p:cNvCxnSpPr>
          <p:nvPr/>
        </p:nvCxnSpPr>
        <p:spPr>
          <a:xfrm flipH="1" flipV="1">
            <a:off x="8781900" y="1862964"/>
            <a:ext cx="1" cy="24701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AC896690-30AD-401F-8288-C36E682398FD}"/>
              </a:ext>
            </a:extLst>
          </p:cNvPr>
          <p:cNvSpPr/>
          <p:nvPr/>
        </p:nvSpPr>
        <p:spPr>
          <a:xfrm rot="16200000">
            <a:off x="8333318" y="1824966"/>
            <a:ext cx="448587" cy="448582"/>
          </a:xfrm>
          <a:prstGeom prst="halfFrame">
            <a:avLst>
              <a:gd name="adj1" fmla="val 8010"/>
              <a:gd name="adj2" fmla="val 9417"/>
            </a:avLst>
          </a:prstGeom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0E2A0F04-775B-4A40-8104-880585964305}"/>
              </a:ext>
            </a:extLst>
          </p:cNvPr>
          <p:cNvSpPr/>
          <p:nvPr/>
        </p:nvSpPr>
        <p:spPr>
          <a:xfrm rot="5400000">
            <a:off x="5406542" y="3865175"/>
            <a:ext cx="448587" cy="449367"/>
          </a:xfrm>
          <a:prstGeom prst="halfFrame">
            <a:avLst>
              <a:gd name="adj1" fmla="val 8010"/>
              <a:gd name="adj2" fmla="val 9417"/>
            </a:avLst>
          </a:prstGeom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نصف إطار 15">
            <a:extLst>
              <a:ext uri="{FF2B5EF4-FFF2-40B4-BE49-F238E27FC236}">
                <a16:creationId xmlns:a16="http://schemas.microsoft.com/office/drawing/2014/main" id="{D847C232-B137-40FB-8A42-007EFBB30790}"/>
              </a:ext>
            </a:extLst>
          </p:cNvPr>
          <p:cNvSpPr/>
          <p:nvPr/>
        </p:nvSpPr>
        <p:spPr>
          <a:xfrm>
            <a:off x="8333315" y="3884564"/>
            <a:ext cx="448587" cy="448588"/>
          </a:xfrm>
          <a:prstGeom prst="halfFrame">
            <a:avLst>
              <a:gd name="adj1" fmla="val 8010"/>
              <a:gd name="adj2" fmla="val 9417"/>
            </a:avLst>
          </a:prstGeom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نصف إطار 16">
            <a:extLst>
              <a:ext uri="{FF2B5EF4-FFF2-40B4-BE49-F238E27FC236}">
                <a16:creationId xmlns:a16="http://schemas.microsoft.com/office/drawing/2014/main" id="{7E67320E-B9F8-422B-A372-7A6587373202}"/>
              </a:ext>
            </a:extLst>
          </p:cNvPr>
          <p:cNvSpPr/>
          <p:nvPr/>
        </p:nvSpPr>
        <p:spPr>
          <a:xfrm rot="10800000">
            <a:off x="5406932" y="1759856"/>
            <a:ext cx="448587" cy="427313"/>
          </a:xfrm>
          <a:prstGeom prst="halfFrame">
            <a:avLst>
              <a:gd name="adj1" fmla="val 8010"/>
              <a:gd name="adj2" fmla="val 9417"/>
            </a:avLst>
          </a:prstGeom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3DEC02D-3C80-4C70-AD75-1144C9FD9AAF}"/>
              </a:ext>
            </a:extLst>
          </p:cNvPr>
          <p:cNvSpPr/>
          <p:nvPr/>
        </p:nvSpPr>
        <p:spPr>
          <a:xfrm>
            <a:off x="597849" y="1598626"/>
            <a:ext cx="3642151" cy="7233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له أربعة أضلاع طبوقة</a:t>
            </a:r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F3F5ED96-629E-46C2-9ADD-BD16B5C64F16}"/>
              </a:ext>
            </a:extLst>
          </p:cNvPr>
          <p:cNvSpPr/>
          <p:nvPr/>
        </p:nvSpPr>
        <p:spPr>
          <a:xfrm>
            <a:off x="597850" y="2705674"/>
            <a:ext cx="3642151" cy="7233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له أربع زوايا طبوقة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0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">
            <a:extLst>
              <a:ext uri="{FF2B5EF4-FFF2-40B4-BE49-F238E27FC236}">
                <a16:creationId xmlns:a16="http://schemas.microsoft.com/office/drawing/2014/main" id="{B4371D0B-66C2-4D04-B9AB-2B0D58FA4063}"/>
              </a:ext>
            </a:extLst>
          </p:cNvPr>
          <p:cNvSpPr/>
          <p:nvPr/>
        </p:nvSpPr>
        <p:spPr>
          <a:xfrm>
            <a:off x="1853381" y="-1"/>
            <a:ext cx="8568813" cy="126836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وصف المستطيل</a:t>
            </a:r>
            <a:endParaRPr lang="ar-SA" dirty="0"/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ECD92E31-53C8-4DED-ABAB-B5D533105F5F}"/>
              </a:ext>
            </a:extLst>
          </p:cNvPr>
          <p:cNvCxnSpPr>
            <a:cxnSpLocks/>
          </p:cNvCxnSpPr>
          <p:nvPr/>
        </p:nvCxnSpPr>
        <p:spPr>
          <a:xfrm flipH="1" flipV="1">
            <a:off x="5372773" y="1751465"/>
            <a:ext cx="5411840" cy="380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85BB7CC4-E28A-4058-B61A-4D2FA6EDB262}"/>
              </a:ext>
            </a:extLst>
          </p:cNvPr>
          <p:cNvCxnSpPr>
            <a:cxnSpLocks/>
          </p:cNvCxnSpPr>
          <p:nvPr/>
        </p:nvCxnSpPr>
        <p:spPr>
          <a:xfrm flipH="1" flipV="1">
            <a:off x="5372773" y="4352153"/>
            <a:ext cx="5429314" cy="33222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B8BF3015-894A-427A-B944-BE242CB6D45E}"/>
              </a:ext>
            </a:extLst>
          </p:cNvPr>
          <p:cNvCxnSpPr>
            <a:cxnSpLocks/>
          </p:cNvCxnSpPr>
          <p:nvPr/>
        </p:nvCxnSpPr>
        <p:spPr>
          <a:xfrm flipV="1">
            <a:off x="5389462" y="1763411"/>
            <a:ext cx="0" cy="261001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D6795219-4CED-4CDD-954B-497191740CF7}"/>
              </a:ext>
            </a:extLst>
          </p:cNvPr>
          <p:cNvCxnSpPr>
            <a:cxnSpLocks/>
          </p:cNvCxnSpPr>
          <p:nvPr/>
        </p:nvCxnSpPr>
        <p:spPr>
          <a:xfrm flipH="1" flipV="1">
            <a:off x="10802087" y="1789465"/>
            <a:ext cx="16685" cy="259591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AC896690-30AD-401F-8288-C36E682398FD}"/>
              </a:ext>
            </a:extLst>
          </p:cNvPr>
          <p:cNvSpPr/>
          <p:nvPr/>
        </p:nvSpPr>
        <p:spPr>
          <a:xfrm rot="16200000">
            <a:off x="10336028" y="1844413"/>
            <a:ext cx="448587" cy="448582"/>
          </a:xfrm>
          <a:prstGeom prst="halfFrame">
            <a:avLst>
              <a:gd name="adj1" fmla="val 8010"/>
              <a:gd name="adj2" fmla="val 9417"/>
            </a:avLst>
          </a:prstGeom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0E2A0F04-775B-4A40-8104-880585964305}"/>
              </a:ext>
            </a:extLst>
          </p:cNvPr>
          <p:cNvSpPr/>
          <p:nvPr/>
        </p:nvSpPr>
        <p:spPr>
          <a:xfrm rot="5400000">
            <a:off x="5406542" y="3865175"/>
            <a:ext cx="448587" cy="449367"/>
          </a:xfrm>
          <a:prstGeom prst="halfFrame">
            <a:avLst>
              <a:gd name="adj1" fmla="val 8010"/>
              <a:gd name="adj2" fmla="val 9417"/>
            </a:avLst>
          </a:prstGeom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نصف إطار 15">
            <a:extLst>
              <a:ext uri="{FF2B5EF4-FFF2-40B4-BE49-F238E27FC236}">
                <a16:creationId xmlns:a16="http://schemas.microsoft.com/office/drawing/2014/main" id="{D847C232-B137-40FB-8A42-007EFBB30790}"/>
              </a:ext>
            </a:extLst>
          </p:cNvPr>
          <p:cNvSpPr/>
          <p:nvPr/>
        </p:nvSpPr>
        <p:spPr>
          <a:xfrm>
            <a:off x="10336026" y="3869245"/>
            <a:ext cx="448587" cy="516130"/>
          </a:xfrm>
          <a:prstGeom prst="halfFrame">
            <a:avLst>
              <a:gd name="adj1" fmla="val 8010"/>
              <a:gd name="adj2" fmla="val 9417"/>
            </a:avLst>
          </a:prstGeom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نصف إطار 16">
            <a:extLst>
              <a:ext uri="{FF2B5EF4-FFF2-40B4-BE49-F238E27FC236}">
                <a16:creationId xmlns:a16="http://schemas.microsoft.com/office/drawing/2014/main" id="{7E67320E-B9F8-422B-A372-7A6587373202}"/>
              </a:ext>
            </a:extLst>
          </p:cNvPr>
          <p:cNvSpPr/>
          <p:nvPr/>
        </p:nvSpPr>
        <p:spPr>
          <a:xfrm rot="10800000">
            <a:off x="5406932" y="1759856"/>
            <a:ext cx="448587" cy="427313"/>
          </a:xfrm>
          <a:prstGeom prst="halfFrame">
            <a:avLst>
              <a:gd name="adj1" fmla="val 8010"/>
              <a:gd name="adj2" fmla="val 9417"/>
            </a:avLst>
          </a:prstGeom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3DEC02D-3C80-4C70-AD75-1144C9FD9AAF}"/>
              </a:ext>
            </a:extLst>
          </p:cNvPr>
          <p:cNvSpPr/>
          <p:nvPr/>
        </p:nvSpPr>
        <p:spPr>
          <a:xfrm>
            <a:off x="597849" y="1598626"/>
            <a:ext cx="4425838" cy="7233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له أربعة أضلاع غير متساوية</a:t>
            </a:r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F3F5ED96-629E-46C2-9ADD-BD16B5C64F16}"/>
              </a:ext>
            </a:extLst>
          </p:cNvPr>
          <p:cNvSpPr/>
          <p:nvPr/>
        </p:nvSpPr>
        <p:spPr>
          <a:xfrm>
            <a:off x="597850" y="2705674"/>
            <a:ext cx="4425837" cy="7233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له أربع زوايا طبوقة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068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0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">
            <a:extLst>
              <a:ext uri="{FF2B5EF4-FFF2-40B4-BE49-F238E27FC236}">
                <a16:creationId xmlns:a16="http://schemas.microsoft.com/office/drawing/2014/main" id="{B4371D0B-66C2-4D04-B9AB-2B0D58FA4063}"/>
              </a:ext>
            </a:extLst>
          </p:cNvPr>
          <p:cNvSpPr/>
          <p:nvPr/>
        </p:nvSpPr>
        <p:spPr>
          <a:xfrm>
            <a:off x="1853381" y="-1"/>
            <a:ext cx="8568813" cy="126836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وصف المثلث</a:t>
            </a:r>
            <a:endParaRPr lang="ar-SA" dirty="0"/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ECD92E31-53C8-4DED-ABAB-B5D533105F5F}"/>
              </a:ext>
            </a:extLst>
          </p:cNvPr>
          <p:cNvCxnSpPr>
            <a:cxnSpLocks/>
          </p:cNvCxnSpPr>
          <p:nvPr/>
        </p:nvCxnSpPr>
        <p:spPr>
          <a:xfrm flipH="1" flipV="1">
            <a:off x="5422842" y="1748157"/>
            <a:ext cx="4035559" cy="260033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85BB7CC4-E28A-4058-B61A-4D2FA6EDB262}"/>
              </a:ext>
            </a:extLst>
          </p:cNvPr>
          <p:cNvCxnSpPr>
            <a:cxnSpLocks/>
          </p:cNvCxnSpPr>
          <p:nvPr/>
        </p:nvCxnSpPr>
        <p:spPr>
          <a:xfrm flipH="1" flipV="1">
            <a:off x="5372773" y="4352153"/>
            <a:ext cx="4068939" cy="21276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B8BF3015-894A-427A-B944-BE242CB6D45E}"/>
              </a:ext>
            </a:extLst>
          </p:cNvPr>
          <p:cNvCxnSpPr>
            <a:cxnSpLocks/>
          </p:cNvCxnSpPr>
          <p:nvPr/>
        </p:nvCxnSpPr>
        <p:spPr>
          <a:xfrm flipV="1">
            <a:off x="5389462" y="1763411"/>
            <a:ext cx="0" cy="261001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0E2A0F04-775B-4A40-8104-880585964305}"/>
              </a:ext>
            </a:extLst>
          </p:cNvPr>
          <p:cNvSpPr/>
          <p:nvPr/>
        </p:nvSpPr>
        <p:spPr>
          <a:xfrm rot="5400000">
            <a:off x="5406542" y="3865175"/>
            <a:ext cx="448587" cy="449367"/>
          </a:xfrm>
          <a:prstGeom prst="halfFrame">
            <a:avLst>
              <a:gd name="adj1" fmla="val 8010"/>
              <a:gd name="adj2" fmla="val 9417"/>
            </a:avLst>
          </a:prstGeom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3DEC02D-3C80-4C70-AD75-1144C9FD9AAF}"/>
              </a:ext>
            </a:extLst>
          </p:cNvPr>
          <p:cNvSpPr/>
          <p:nvPr/>
        </p:nvSpPr>
        <p:spPr>
          <a:xfrm>
            <a:off x="597849" y="1598626"/>
            <a:ext cx="3642151" cy="7233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له ثلاثة أضلاع</a:t>
            </a:r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F3F5ED96-629E-46C2-9ADD-BD16B5C64F16}"/>
              </a:ext>
            </a:extLst>
          </p:cNvPr>
          <p:cNvSpPr/>
          <p:nvPr/>
        </p:nvSpPr>
        <p:spPr>
          <a:xfrm>
            <a:off x="597850" y="2705674"/>
            <a:ext cx="3642151" cy="7233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له ثلاث زوايا</a:t>
            </a:r>
            <a:endParaRPr lang="ar-SA" dirty="0"/>
          </a:p>
        </p:txBody>
      </p:sp>
      <p:sp>
        <p:nvSpPr>
          <p:cNvPr id="7" name="قوس 6">
            <a:extLst>
              <a:ext uri="{FF2B5EF4-FFF2-40B4-BE49-F238E27FC236}">
                <a16:creationId xmlns:a16="http://schemas.microsoft.com/office/drawing/2014/main" id="{BB0A6E79-424F-4D0C-8F80-D63E36476EF9}"/>
              </a:ext>
            </a:extLst>
          </p:cNvPr>
          <p:cNvSpPr/>
          <p:nvPr/>
        </p:nvSpPr>
        <p:spPr>
          <a:xfrm rot="1658344" flipH="1" flipV="1">
            <a:off x="8801361" y="4083641"/>
            <a:ext cx="403352" cy="323386"/>
          </a:xfrm>
          <a:prstGeom prst="arc">
            <a:avLst>
              <a:gd name="adj1" fmla="val 18271027"/>
              <a:gd name="adj2" fmla="val 267212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قوس 7">
            <a:extLst>
              <a:ext uri="{FF2B5EF4-FFF2-40B4-BE49-F238E27FC236}">
                <a16:creationId xmlns:a16="http://schemas.microsoft.com/office/drawing/2014/main" id="{8F3DC6B8-0271-45C3-92AA-5AA0D80FEF6E}"/>
              </a:ext>
            </a:extLst>
          </p:cNvPr>
          <p:cNvSpPr/>
          <p:nvPr/>
        </p:nvSpPr>
        <p:spPr>
          <a:xfrm rot="3373383" flipV="1">
            <a:off x="5323408" y="1745181"/>
            <a:ext cx="324783" cy="323386"/>
          </a:xfrm>
          <a:prstGeom prst="arc">
            <a:avLst>
              <a:gd name="adj1" fmla="val 18271027"/>
              <a:gd name="adj2" fmla="val 267212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15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39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3730CDD-B44D-477A-BF03-D1B836001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402" y="1420985"/>
            <a:ext cx="2329876" cy="12973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5F5441A-46C7-4A7E-954F-74983F9DC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04" y="1414896"/>
            <a:ext cx="2257447" cy="130340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3998F7C-33B7-4861-A13F-65D2EA013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627" y="1296909"/>
            <a:ext cx="1448554" cy="1421394"/>
          </a:xfrm>
          <a:prstGeom prst="rect">
            <a:avLst/>
          </a:prstGeom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7C4F145-4C9D-4204-AD68-4418B56FBD9C}"/>
              </a:ext>
            </a:extLst>
          </p:cNvPr>
          <p:cNvSpPr/>
          <p:nvPr/>
        </p:nvSpPr>
        <p:spPr>
          <a:xfrm>
            <a:off x="8538072" y="3866921"/>
            <a:ext cx="3051672" cy="5618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أربع زوايا واضلاع غير متساوية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C1D21B7-2894-4B7D-8965-966997CD9C9D}"/>
              </a:ext>
            </a:extLst>
          </p:cNvPr>
          <p:cNvSpPr/>
          <p:nvPr/>
        </p:nvSpPr>
        <p:spPr>
          <a:xfrm>
            <a:off x="4444863" y="3891819"/>
            <a:ext cx="3051672" cy="5618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له ثلاثة أضلاع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9DD8B26-B01B-46FD-869C-392A682199A4}"/>
              </a:ext>
            </a:extLst>
          </p:cNvPr>
          <p:cNvSpPr/>
          <p:nvPr/>
        </p:nvSpPr>
        <p:spPr>
          <a:xfrm>
            <a:off x="917323" y="3891819"/>
            <a:ext cx="2850409" cy="5618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أربع زوايا واضلاع متساوية</a:t>
            </a:r>
          </a:p>
        </p:txBody>
      </p: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219E0DB4-59FA-469F-8F96-1FBFCBFB88F3}"/>
              </a:ext>
            </a:extLst>
          </p:cNvPr>
          <p:cNvCxnSpPr>
            <a:cxnSpLocks/>
          </p:cNvCxnSpPr>
          <p:nvPr/>
        </p:nvCxnSpPr>
        <p:spPr>
          <a:xfrm flipH="1">
            <a:off x="2201680" y="2734828"/>
            <a:ext cx="7537231" cy="11320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93BF7301-6A58-49A2-B955-864F658F75E7}"/>
              </a:ext>
            </a:extLst>
          </p:cNvPr>
          <p:cNvCxnSpPr>
            <a:cxnSpLocks/>
          </p:cNvCxnSpPr>
          <p:nvPr/>
        </p:nvCxnSpPr>
        <p:spPr>
          <a:xfrm>
            <a:off x="6482340" y="2668618"/>
            <a:ext cx="3581568" cy="114861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12535318-2AB6-442A-B305-CA03EF85AF89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2604934" y="2743091"/>
            <a:ext cx="3365765" cy="114872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9EE2FB6-131D-4C74-BB91-F78F032BC8C3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3" name="فقاعة الكلام: بيضاوية 2">
            <a:extLst>
              <a:ext uri="{FF2B5EF4-FFF2-40B4-BE49-F238E27FC236}">
                <a16:creationId xmlns:a16="http://schemas.microsoft.com/office/drawing/2014/main" id="{185C92A1-4C3E-4B89-A861-321FA8B0653B}"/>
              </a:ext>
            </a:extLst>
          </p:cNvPr>
          <p:cNvSpPr/>
          <p:nvPr/>
        </p:nvSpPr>
        <p:spPr>
          <a:xfrm>
            <a:off x="1505243" y="464234"/>
            <a:ext cx="9298745" cy="717452"/>
          </a:xfrm>
          <a:prstGeom prst="wedgeEllipseCallout">
            <a:avLst>
              <a:gd name="adj1" fmla="val 1176"/>
              <a:gd name="adj2" fmla="val 899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تعالوا بنا نتمرن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ar-SA" sz="8000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0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484</TotalTime>
  <Words>81</Words>
  <Application>Microsoft Office PowerPoint</Application>
  <PresentationFormat>شاشة عريضة</PresentationFormat>
  <Paragraphs>18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الصف: الثالث المادة: حساب الدرس: الأشكال الهندسية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Asus</cp:lastModifiedBy>
  <cp:revision>54</cp:revision>
  <dcterms:created xsi:type="dcterms:W3CDTF">2020-05-02T02:36:07Z</dcterms:created>
  <dcterms:modified xsi:type="dcterms:W3CDTF">2020-08-21T12:40:37Z</dcterms:modified>
</cp:coreProperties>
</file>