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hyperlink" Target="https://haraj.com.sa/1153308293/%D8%B9%D9%86%D8%B2_%D9%85%D8%B9%D9%87%D8%A7_%D8%AE%D8%B1%D9%88%D9%81_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hyperlink" Target="http://bovinoculturaietac.blogspot.com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nimals-wd.com/%D9%85%D8%A7-%D9%87%D9%8A-%D8%A7%D9%84%D8%AB%D8%AF%D9%8A%D9%8A%D8%A7%D8%AA/" TargetMode="External"/><Relationship Id="rId3" Type="http://schemas.openxmlformats.org/officeDocument/2006/relationships/image" Target="../media/image6.jpg"/><Relationship Id="rId7" Type="http://schemas.openxmlformats.org/officeDocument/2006/relationships/image" Target="../media/image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niversemagic.com/article/10414+mammals-characteristics" TargetMode="External"/><Relationship Id="rId5" Type="http://schemas.openxmlformats.org/officeDocument/2006/relationships/image" Target="../media/image7.jpg"/><Relationship Id="rId4" Type="http://schemas.openxmlformats.org/officeDocument/2006/relationships/hyperlink" Target="http://rotana.net/%D8%B7%D9%82%D9%88%D8%B3-%D8%BA%D8%B1%D9%8A%D8%A8%D8%A9-%D9%81%D9%8A-%D8%B9%D8%A7%D9%84%D9%85-%D8%A7%D9%84%D8%AA%D8%B2%D8%A7%D9%88%D8%AC-%D8%A8%D9%8A%D9%86-%D8%A7%D9%84%D8%AD%D9%8A%D9%88%D8%A7%D9%86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qiTsDKnrPEA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107767"/>
            <a:ext cx="3761405" cy="2620492"/>
          </a:xfrm>
        </p:spPr>
        <p:txBody>
          <a:bodyPr>
            <a:noAutofit/>
          </a:bodyPr>
          <a:lstStyle/>
          <a:p>
            <a:r>
              <a:rPr lang="ar-SA" sz="36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العلوم</a:t>
            </a:r>
            <a:br>
              <a:rPr lang="ar-S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الوحدة الثانية:</a:t>
            </a:r>
            <a:b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32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الحيوانات</a:t>
            </a:r>
            <a:br>
              <a:rPr lang="ar-S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الثاني:</a:t>
            </a:r>
            <a:b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32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التكاثر</a:t>
            </a:r>
            <a:r>
              <a:rPr lang="ar-SA" sz="32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2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لدى</a:t>
            </a:r>
            <a:r>
              <a:rPr lang="ar-SA" sz="32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2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الفقاريات</a:t>
            </a:r>
            <a:endParaRPr lang="en-US" sz="32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36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درسنا لهذا اليوم:</a:t>
            </a:r>
            <a:r>
              <a:rPr lang="ar-SA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600" b="1" dirty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التكاثر لدى الثدييّات</a:t>
            </a:r>
            <a:endParaRPr lang="en-US" b="1" dirty="0">
              <a:solidFill>
                <a:srgbClr val="00B0F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rtl="1">
              <a:buFont typeface="Wingdings" panose="05000000000000000000" pitchFamily="2" charset="2"/>
              <a:buChar char="Ø"/>
            </a:pP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سنتعرف في هذا الدرس على:</a:t>
            </a:r>
          </a:p>
          <a:p>
            <a:pPr algn="ctr" rtl="1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على طرائق التكاثر لدى الثدييات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85D0B3D2-E1F6-4E23-AADB-B258DF6E13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619250" y="2930180"/>
            <a:ext cx="1905000" cy="15906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CBF7ABDF-B0D3-4D1C-899C-4141DB496FE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889" r="89926">
                        <a14:foregroundMark x1="55556" y1="83667" x2="55556" y2="83667"/>
                        <a14:foregroundMark x1="55556" y1="83667" x2="55556" y2="83667"/>
                        <a14:foregroundMark x1="54815" y1="78333" x2="54815" y2="78333"/>
                        <a14:foregroundMark x1="54815" y1="78333" x2="54815" y2="78333"/>
                        <a14:foregroundMark x1="54815" y1="78333" x2="54815" y2="78333"/>
                        <a14:foregroundMark x1="50370" y1="78111" x2="50370" y2="78111"/>
                        <a14:foregroundMark x1="50370" y1="78111" x2="50370" y2="78111"/>
                        <a14:foregroundMark x1="50370" y1="78111" x2="50370" y2="78111"/>
                        <a14:foregroundMark x1="47111" y1="78111" x2="47111" y2="78111"/>
                        <a14:foregroundMark x1="47111" y1="78111" x2="47111" y2="78111"/>
                        <a14:foregroundMark x1="47111" y1="78111" x2="47111" y2="78111"/>
                        <a14:foregroundMark x1="43704" y1="77000" x2="43704" y2="77000"/>
                        <a14:foregroundMark x1="43704" y1="77000" x2="43704" y2="77000"/>
                        <a14:foregroundMark x1="59259" y1="80889" x2="59259" y2="80889"/>
                        <a14:foregroundMark x1="59259" y1="80889" x2="59259" y2="80889"/>
                        <a14:foregroundMark x1="59259" y1="80889" x2="59259" y2="80889"/>
                        <a14:foregroundMark x1="63704" y1="81111" x2="63704" y2="81111"/>
                        <a14:foregroundMark x1="63704" y1="81111" x2="63704" y2="81111"/>
                        <a14:foregroundMark x1="17037" y1="71111" x2="17037" y2="71111"/>
                        <a14:foregroundMark x1="17037" y1="71111" x2="17037" y2="71111"/>
                        <a14:foregroundMark x1="11556" y1="64222" x2="11556" y2="64222"/>
                        <a14:foregroundMark x1="11556" y1="64222" x2="11556" y2="64222"/>
                        <a14:foregroundMark x1="11556" y1="55333" x2="11556" y2="55333"/>
                        <a14:foregroundMark x1="11556" y1="55333" x2="11556" y2="55333"/>
                        <a14:foregroundMark x1="22222" y1="79444" x2="22222" y2="79444"/>
                        <a14:foregroundMark x1="22222" y1="79444" x2="22222" y2="79444"/>
                        <a14:foregroundMark x1="29630" y1="80889" x2="29630" y2="80889"/>
                        <a14:foregroundMark x1="29630" y1="80889" x2="29630" y2="80889"/>
                        <a14:foregroundMark x1="27852" y1="79778" x2="27852" y2="79778"/>
                        <a14:foregroundMark x1="27852" y1="79778" x2="27852" y2="79778"/>
                        <a14:foregroundMark x1="12296" y1="42000" x2="12296" y2="42000"/>
                        <a14:foregroundMark x1="12296" y1="42000" x2="12296" y2="42000"/>
                        <a14:foregroundMark x1="13333" y1="79222" x2="13333" y2="79222"/>
                        <a14:foregroundMark x1="13333" y1="79222" x2="13333" y2="79222"/>
                        <a14:foregroundMark x1="38963" y1="83111" x2="38963" y2="83111"/>
                        <a14:foregroundMark x1="38963" y1="83111" x2="38963" y2="83111"/>
                        <a14:foregroundMark x1="41926" y1="84444" x2="41926" y2="84444"/>
                        <a14:foregroundMark x1="41926" y1="84444" x2="41926" y2="84444"/>
                        <a14:foregroundMark x1="6667" y1="60333" x2="6667" y2="60333"/>
                        <a14:foregroundMark x1="6667" y1="60333" x2="6667" y2="60333"/>
                        <a14:foregroundMark x1="5926" y1="65667" x2="5926" y2="65667"/>
                        <a14:foregroundMark x1="5926" y1="65667" x2="5926" y2="65667"/>
                        <a14:foregroundMark x1="5926" y1="73778" x2="5926" y2="73778"/>
                        <a14:foregroundMark x1="5926" y1="73778" x2="5926" y2="73778"/>
                        <a14:foregroundMark x1="9630" y1="77556" x2="9630" y2="77556"/>
                        <a14:foregroundMark x1="9630" y1="77556" x2="9630" y2="77556"/>
                        <a14:foregroundMark x1="9630" y1="72778" x2="9630" y2="72778"/>
                        <a14:foregroundMark x1="9630" y1="72778" x2="9630" y2="72778"/>
                        <a14:foregroundMark x1="5926" y1="78667" x2="5926" y2="78667"/>
                        <a14:foregroundMark x1="5926" y1="78667" x2="5926" y2="78667"/>
                        <a14:foregroundMark x1="3852" y1="83000" x2="3852" y2="83000"/>
                        <a14:foregroundMark x1="3852" y1="83000" x2="3852" y2="83000"/>
                        <a14:foregroundMark x1="10963" y1="84667" x2="10963" y2="84667"/>
                        <a14:foregroundMark x1="10963" y1="84667" x2="10963" y2="84667"/>
                        <a14:foregroundMark x1="16741" y1="84667" x2="16741" y2="84667"/>
                        <a14:foregroundMark x1="16741" y1="84667" x2="16741" y2="84667"/>
                        <a14:foregroundMark x1="22519" y1="84667" x2="22519" y2="84667"/>
                        <a14:foregroundMark x1="22519" y1="84667" x2="22519" y2="84667"/>
                        <a14:foregroundMark x1="27556" y1="84667" x2="27556" y2="84667"/>
                        <a14:foregroundMark x1="27556" y1="84667" x2="27556" y2="84667"/>
                        <a14:foregroundMark x1="32741" y1="84667" x2="32741" y2="84667"/>
                        <a14:foregroundMark x1="32741" y1="84667" x2="32741" y2="84667"/>
                        <a14:foregroundMark x1="36296" y1="84667" x2="36296" y2="84667"/>
                        <a14:foregroundMark x1="36296" y1="84667" x2="36296" y2="84667"/>
                        <a14:foregroundMark x1="76000" y1="51111" x2="76000" y2="51111"/>
                        <a14:foregroundMark x1="75259" y1="51111" x2="75259" y2="51111"/>
                        <a14:foregroundMark x1="75259" y1="51111" x2="75259" y2="51111"/>
                        <a14:foregroundMark x1="75259" y1="51111" x2="75259" y2="51111"/>
                        <a14:foregroundMark x1="70222" y1="50556" x2="70222" y2="50556"/>
                        <a14:foregroundMark x1="70222" y1="50556" x2="70222" y2="50556"/>
                        <a14:foregroundMark x1="81778" y1="54333" x2="81778" y2="54333"/>
                        <a14:foregroundMark x1="81778" y1="54333" x2="81778" y2="54333"/>
                        <a14:foregroundMark x1="81778" y1="66778" x2="81778" y2="66778"/>
                        <a14:foregroundMark x1="81778" y1="66778" x2="81778" y2="66778"/>
                        <a14:foregroundMark x1="81778" y1="74333" x2="81778" y2="74333"/>
                        <a14:foregroundMark x1="81778" y1="74333" x2="81778" y2="74333"/>
                        <a14:foregroundMark x1="81778" y1="74333" x2="81778" y2="74333"/>
                        <a14:foregroundMark x1="80296" y1="77111" x2="80296" y2="77111"/>
                        <a14:foregroundMark x1="80296" y1="77111" x2="80296" y2="77111"/>
                        <a14:foregroundMark x1="80296" y1="77111" x2="80296" y2="77111"/>
                        <a14:foregroundMark x1="77481" y1="73222" x2="77481" y2="73222"/>
                        <a14:foregroundMark x1="77481" y1="73222" x2="77481" y2="73222"/>
                        <a14:foregroundMark x1="75259" y1="78111" x2="75259" y2="78111"/>
                        <a14:foregroundMark x1="75259" y1="78111" x2="75259" y2="78111"/>
                        <a14:foregroundMark x1="73037" y1="81444" x2="73037" y2="81444"/>
                        <a14:foregroundMark x1="73037" y1="81444" x2="73037" y2="81444"/>
                        <a14:foregroundMark x1="65185" y1="83556" x2="65185" y2="83556"/>
                        <a14:foregroundMark x1="65185" y1="83556" x2="65185" y2="83556"/>
                        <a14:foregroundMark x1="50074" y1="85778" x2="50074" y2="85778"/>
                        <a14:foregroundMark x1="50074" y1="85778" x2="50074" y2="85778"/>
                        <a14:foregroundMark x1="50074" y1="85778" x2="50074" y2="85778"/>
                        <a14:foregroundMark x1="86074" y1="59222" x2="86074" y2="59222"/>
                        <a14:foregroundMark x1="86074" y1="59222" x2="86074" y2="59222"/>
                        <a14:foregroundMark x1="81778" y1="58111" x2="81778" y2="58111"/>
                        <a14:foregroundMark x1="81778" y1="58111" x2="81778" y2="58111"/>
                        <a14:foregroundMark x1="81037" y1="50556" x2="81037" y2="50556"/>
                        <a14:foregroundMark x1="81037" y1="50556" x2="81037" y2="50556"/>
                        <a14:foregroundMark x1="84593" y1="45111" x2="84593" y2="45111"/>
                        <a14:foregroundMark x1="84593" y1="45111" x2="84593" y2="45111"/>
                        <a14:foregroundMark x1="82519" y1="47889" x2="82519" y2="47889"/>
                        <a14:foregroundMark x1="82519" y1="47889" x2="82519" y2="47889"/>
                        <a14:foregroundMark x1="86815" y1="39222" x2="86815" y2="39222"/>
                        <a14:foregroundMark x1="86815" y1="39222" x2="86815" y2="39222"/>
                        <a14:foregroundMark x1="85333" y1="67889" x2="85333" y2="67889"/>
                        <a14:foregroundMark x1="85333" y1="67889" x2="85333" y2="67889"/>
                        <a14:foregroundMark x1="81926" y1="45333" x2="81926" y2="45333"/>
                        <a14:foregroundMark x1="81926" y1="45333" x2="81926" y2="45333"/>
                        <a14:foregroundMark x1="85185" y1="41667" x2="85185" y2="41667"/>
                        <a14:foregroundMark x1="85185" y1="41667" x2="85185" y2="41667"/>
                        <a14:foregroundMark x1="85481" y1="47333" x2="85481" y2="47333"/>
                        <a14:foregroundMark x1="85481" y1="47333" x2="85481" y2="47333"/>
                        <a14:foregroundMark x1="82222" y1="71111" x2="82222" y2="71111"/>
                        <a14:foregroundMark x1="82222" y1="71111" x2="82222" y2="71111"/>
                        <a14:foregroundMark x1="82222" y1="71111" x2="82222" y2="71111"/>
                        <a14:foregroundMark x1="80148" y1="77556" x2="80148" y2="77556"/>
                        <a14:foregroundMark x1="80148" y1="77556" x2="80148" y2="77556"/>
                        <a14:foregroundMark x1="80148" y1="77556" x2="80148" y2="77556"/>
                        <a14:foregroundMark x1="86519" y1="57778" x2="86519" y2="57778"/>
                        <a14:foregroundMark x1="86519" y1="57778" x2="86519" y2="57778"/>
                        <a14:foregroundMark x1="86519" y1="57778" x2="86519" y2="57778"/>
                        <a14:foregroundMark x1="86519" y1="54000" x2="86519" y2="54000"/>
                        <a14:foregroundMark x1="86519" y1="54000" x2="86519" y2="54000"/>
                        <a14:foregroundMark x1="43259" y1="85889" x2="43259" y2="85889"/>
                        <a14:foregroundMark x1="43259" y1="85889" x2="43259" y2="85889"/>
                        <a14:foregroundMark x1="47259" y1="85889" x2="47259" y2="85889"/>
                        <a14:foregroundMark x1="47259" y1="85889" x2="47259" y2="85889"/>
                        <a14:foregroundMark x1="51111" y1="85889" x2="51111" y2="85889"/>
                        <a14:foregroundMark x1="51111" y1="85889" x2="51111" y2="85889"/>
                        <a14:foregroundMark x1="53778" y1="85889" x2="53778" y2="85889"/>
                        <a14:foregroundMark x1="53778" y1="85889" x2="53778" y2="85889"/>
                        <a14:foregroundMark x1="57185" y1="86222" x2="57185" y2="86222"/>
                        <a14:foregroundMark x1="57185" y1="86222" x2="57185" y2="86222"/>
                        <a14:foregroundMark x1="60148" y1="86222" x2="60148" y2="86222"/>
                        <a14:foregroundMark x1="60148" y1="86222" x2="60148" y2="86222"/>
                        <a14:foregroundMark x1="65037" y1="86222" x2="65037" y2="86222"/>
                        <a14:foregroundMark x1="65037" y1="86222" x2="65037" y2="86222"/>
                        <a14:foregroundMark x1="2667" y1="41667" x2="2667" y2="41667"/>
                        <a14:foregroundMark x1="2667" y1="41667" x2="2667" y2="41667"/>
                        <a14:foregroundMark x1="4296" y1="39444" x2="4296" y2="39444"/>
                        <a14:foregroundMark x1="4296" y1="39444" x2="4296" y2="39444"/>
                        <a14:foregroundMark x1="4296" y1="39444" x2="4296" y2="39444"/>
                        <a14:foregroundMark x1="6963" y1="39444" x2="6963" y2="39444"/>
                        <a14:foregroundMark x1="6963" y1="39444" x2="6963" y2="39444"/>
                        <a14:foregroundMark x1="6963" y1="39444" x2="6963" y2="39444"/>
                        <a14:foregroundMark x1="8000" y1="39667" x2="8000" y2="39667"/>
                        <a14:foregroundMark x1="8000" y1="39667" x2="8000" y2="39667"/>
                        <a14:foregroundMark x1="8000" y1="39667" x2="8000" y2="39667"/>
                        <a14:foregroundMark x1="10963" y1="39667" x2="10963" y2="39667"/>
                        <a14:foregroundMark x1="10963" y1="39667" x2="10963" y2="39667"/>
                        <a14:foregroundMark x1="10963" y1="39667" x2="10963" y2="39667"/>
                        <a14:foregroundMark x1="11556" y1="40111" x2="11556" y2="40111"/>
                        <a14:foregroundMark x1="11556" y1="40111" x2="11556" y2="40111"/>
                        <a14:foregroundMark x1="3407" y1="40444" x2="3407" y2="40444"/>
                        <a14:foregroundMark x1="3407" y1="40444" x2="3407" y2="40444"/>
                        <a14:foregroundMark x1="3407" y1="40444" x2="3407" y2="40444"/>
                        <a14:foregroundMark x1="2074" y1="40444" x2="2074" y2="40444"/>
                        <a14:foregroundMark x1="2074" y1="40444" x2="2074" y2="40444"/>
                        <a14:foregroundMark x1="3407" y1="39222" x2="3407" y2="39222"/>
                        <a14:foregroundMark x1="3407" y1="39222" x2="3407" y2="39222"/>
                        <a14:foregroundMark x1="3407" y1="39222" x2="3407" y2="39222"/>
                        <a14:foregroundMark x1="4296" y1="38889" x2="4296" y2="38889"/>
                        <a14:foregroundMark x1="4296" y1="38889" x2="4296" y2="38889"/>
                        <a14:foregroundMark x1="4296" y1="38889" x2="4296" y2="38889"/>
                        <a14:foregroundMark x1="5630" y1="38889" x2="5630" y2="38889"/>
                        <a14:foregroundMark x1="5630" y1="38889" x2="5630" y2="38889"/>
                        <a14:foregroundMark x1="5630" y1="38889" x2="5630" y2="38889"/>
                        <a14:foregroundMark x1="9333" y1="38889" x2="9333" y2="38889"/>
                        <a14:foregroundMark x1="9333" y1="38889" x2="9333" y2="38889"/>
                        <a14:foregroundMark x1="9333" y1="38889" x2="9333" y2="38889"/>
                        <a14:foregroundMark x1="11556" y1="38889" x2="11556" y2="38889"/>
                        <a14:foregroundMark x1="11556" y1="38889" x2="11556" y2="38889"/>
                        <a14:foregroundMark x1="11556" y1="38889" x2="11556" y2="38889"/>
                        <a14:foregroundMark x1="11852" y1="38889" x2="11852" y2="38889"/>
                        <a14:foregroundMark x1="11852" y1="38889" x2="11852" y2="38889"/>
                        <a14:foregroundMark x1="11852" y1="38889" x2="11852" y2="38889"/>
                        <a14:foregroundMark x1="11852" y1="38889" x2="11852" y2="38889"/>
                        <a14:foregroundMark x1="13926" y1="37889" x2="13926" y2="37889"/>
                        <a14:foregroundMark x1="13926" y1="37889" x2="13926" y2="37889"/>
                        <a14:foregroundMark x1="13926" y1="37889" x2="13926" y2="37889"/>
                        <a14:foregroundMark x1="13926" y1="36667" x2="13926" y2="36667"/>
                        <a14:foregroundMark x1="13926" y1="36667" x2="13926" y2="36667"/>
                        <a14:foregroundMark x1="11556" y1="37000" x2="11556" y2="37000"/>
                        <a14:foregroundMark x1="11556" y1="37000" x2="11556" y2="37000"/>
                        <a14:foregroundMark x1="11556" y1="37000" x2="11556" y2="37000"/>
                        <a14:foregroundMark x1="11556" y1="37000" x2="11556" y2="37000"/>
                        <a14:foregroundMark x1="11556" y1="37000" x2="11556" y2="37000"/>
                        <a14:foregroundMark x1="11556" y1="37000" x2="11556" y2="37000"/>
                        <a14:foregroundMark x1="11556" y1="37000" x2="11556" y2="37000"/>
                        <a14:foregroundMark x1="11259" y1="37000" x2="11259" y2="37000"/>
                        <a14:foregroundMark x1="11259" y1="37000" x2="11259" y2="37000"/>
                        <a14:foregroundMark x1="11259" y1="37000" x2="11259" y2="37000"/>
                        <a14:foregroundMark x1="11259" y1="37000" x2="11259" y2="37000"/>
                        <a14:foregroundMark x1="11259" y1="37000" x2="11259" y2="37000"/>
                        <a14:foregroundMark x1="11259" y1="37000" x2="11259" y2="37000"/>
                        <a14:foregroundMark x1="7259" y1="36667" x2="7259" y2="36667"/>
                        <a14:foregroundMark x1="7259" y1="36444" x2="7259" y2="36444"/>
                        <a14:foregroundMark x1="7259" y1="36444" x2="7259" y2="36444"/>
                        <a14:foregroundMark x1="7259" y1="36444" x2="7259" y2="36444"/>
                        <a14:foregroundMark x1="7259" y1="36444" x2="7259" y2="36444"/>
                        <a14:foregroundMark x1="5037" y1="36444" x2="5037" y2="36444"/>
                        <a14:foregroundMark x1="5037" y1="36444" x2="5037" y2="36444"/>
                        <a14:foregroundMark x1="5037" y1="36444" x2="5037" y2="36444"/>
                        <a14:foregroundMark x1="5037" y1="36444" x2="5037" y2="36444"/>
                        <a14:foregroundMark x1="5037" y1="36444" x2="5037" y2="36444"/>
                        <a14:foregroundMark x1="5037" y1="36444" x2="5037" y2="36444"/>
                        <a14:foregroundMark x1="5037" y1="36444" x2="5037" y2="36444"/>
                        <a14:foregroundMark x1="86074" y1="33444" x2="86074" y2="33444"/>
                        <a14:foregroundMark x1="86074" y1="34000" x2="86074" y2="34000"/>
                        <a14:foregroundMark x1="86074" y1="34000" x2="86074" y2="34000"/>
                        <a14:foregroundMark x1="86074" y1="34000" x2="86074" y2="34000"/>
                        <a14:foregroundMark x1="83259" y1="33444" x2="83259" y2="33444"/>
                        <a14:foregroundMark x1="83259" y1="33444" x2="83259" y2="33444"/>
                        <a14:foregroundMark x1="83259" y1="30444" x2="83259" y2="30444"/>
                        <a14:foregroundMark x1="83259" y1="30444" x2="83259" y2="30444"/>
                        <a14:foregroundMark x1="66815" y1="28778" x2="66815" y2="28778"/>
                        <a14:foregroundMark x1="66815" y1="28778" x2="66815" y2="28778"/>
                        <a14:foregroundMark x1="58519" y1="29333" x2="58519" y2="29333"/>
                        <a14:foregroundMark x1="58519" y1="29333" x2="58519" y2="29333"/>
                        <a14:foregroundMark x1="78519" y1="27000" x2="78519" y2="27000"/>
                        <a14:foregroundMark x1="78519" y1="27000" x2="78519" y2="27000"/>
                        <a14:foregroundMark x1="85333" y1="29889" x2="85333" y2="29889"/>
                        <a14:foregroundMark x1="85333" y1="29889" x2="85333" y2="29889"/>
                        <a14:foregroundMark x1="81926" y1="32000" x2="81926" y2="32000"/>
                        <a14:foregroundMark x1="81926" y1="32222" x2="81926" y2="32222"/>
                        <a14:foregroundMark x1="81926" y1="29889" x2="81926" y2="29889"/>
                        <a14:foregroundMark x1="81926" y1="29889" x2="81926" y2="29889"/>
                        <a14:foregroundMark x1="81037" y1="28000" x2="81037" y2="28000"/>
                        <a14:foregroundMark x1="81037" y1="28000" x2="81037" y2="28000"/>
                        <a14:foregroundMark x1="83556" y1="28000" x2="83556" y2="28000"/>
                        <a14:foregroundMark x1="83556" y1="28000" x2="83556" y2="28000"/>
                        <a14:foregroundMark x1="87111" y1="35444" x2="87111" y2="35444"/>
                        <a14:foregroundMark x1="87111" y1="35444" x2="87111" y2="35444"/>
                        <a14:foregroundMark x1="87111" y1="40889" x2="87111" y2="40889"/>
                        <a14:foregroundMark x1="87111" y1="40889" x2="87111" y2="40889"/>
                        <a14:foregroundMark x1="87111" y1="40889" x2="87111" y2="40889"/>
                        <a14:foregroundMark x1="84593" y1="53444" x2="84593" y2="53444"/>
                        <a14:foregroundMark x1="84593" y1="53444" x2="84593" y2="53444"/>
                        <a14:foregroundMark x1="84000" y1="60000" x2="84000" y2="60000"/>
                        <a14:foregroundMark x1="84000" y1="60000" x2="84000" y2="60000"/>
                        <a14:foregroundMark x1="82370" y1="68333" x2="82370" y2="68333"/>
                        <a14:foregroundMark x1="82370" y1="68333" x2="82370" y2="68333"/>
                        <a14:foregroundMark x1="78519" y1="78889" x2="78519" y2="78889"/>
                        <a14:foregroundMark x1="78519" y1="79111" x2="78519" y2="79111"/>
                        <a14:foregroundMark x1="76444" y1="81000" x2="76444" y2="81000"/>
                        <a14:foregroundMark x1="76148" y1="81000" x2="76148" y2="81000"/>
                        <a14:foregroundMark x1="76148" y1="81000" x2="76148" y2="81000"/>
                        <a14:foregroundMark x1="73037" y1="82889" x2="73037" y2="82889"/>
                        <a14:foregroundMark x1="73037" y1="82889" x2="73037" y2="82889"/>
                        <a14:foregroundMark x1="70667" y1="83778" x2="70667" y2="83778"/>
                        <a14:foregroundMark x1="70667" y1="83778" x2="70667" y2="83778"/>
                        <a14:foregroundMark x1="38222" y1="34556" x2="38222" y2="34556"/>
                        <a14:foregroundMark x1="38222" y1="34556" x2="38222" y2="34556"/>
                        <a14:foregroundMark x1="35852" y1="34778" x2="35852" y2="34778"/>
                        <a14:foregroundMark x1="35852" y1="34778" x2="35852" y2="34778"/>
                        <a14:foregroundMark x1="32741" y1="35444" x2="32741" y2="35444"/>
                        <a14:foregroundMark x1="32741" y1="35444" x2="32741" y2="35444"/>
                        <a14:foregroundMark x1="29778" y1="35000" x2="29778" y2="35000"/>
                        <a14:foregroundMark x1="29778" y1="35000" x2="29778" y2="35000"/>
                        <a14:foregroundMark x1="26519" y1="35000" x2="26519" y2="35000"/>
                        <a14:foregroundMark x1="26222" y1="35000" x2="26222" y2="35000"/>
                        <a14:foregroundMark x1="24000" y1="35444" x2="24000" y2="35444"/>
                        <a14:foregroundMark x1="24000" y1="35444" x2="24000" y2="35444"/>
                        <a14:foregroundMark x1="22074" y1="35444" x2="22074" y2="35444"/>
                        <a14:foregroundMark x1="22074" y1="35444" x2="22074" y2="35444"/>
                        <a14:foregroundMark x1="22074" y1="35444" x2="22074" y2="35444"/>
                        <a14:foregroundMark x1="19407" y1="36667" x2="19407" y2="36667"/>
                        <a14:foregroundMark x1="19111" y1="36667" x2="19111" y2="36667"/>
                        <a14:foregroundMark x1="21037" y1="35000" x2="21037" y2="35000"/>
                        <a14:foregroundMark x1="21037" y1="35000" x2="21037" y2="35000"/>
                        <a14:foregroundMark x1="19111" y1="34333" x2="19111" y2="34333"/>
                        <a14:foregroundMark x1="19111" y1="34333" x2="19111" y2="34333"/>
                        <a14:foregroundMark x1="17185" y1="34778" x2="17185" y2="34778"/>
                        <a14:foregroundMark x1="17185" y1="34778" x2="17185" y2="34778"/>
                        <a14:foregroundMark x1="11111" y1="35000" x2="11111" y2="35000"/>
                        <a14:foregroundMark x1="11111" y1="35000" x2="11111" y2="35000"/>
                        <a14:foregroundMark x1="85926" y1="63889" x2="85926" y2="63889"/>
                        <a14:foregroundMark x1="85926" y1="63889" x2="85926" y2="63889"/>
                        <a14:foregroundMark x1="86815" y1="67000" x2="86815" y2="67000"/>
                        <a14:foregroundMark x1="86815" y1="67000" x2="86815" y2="67000"/>
                        <a14:foregroundMark x1="86815" y1="67000" x2="86815" y2="67000"/>
                        <a14:foregroundMark x1="86815" y1="70889" x2="86815" y2="70889"/>
                        <a14:foregroundMark x1="86815" y1="70889" x2="86815" y2="70889"/>
                        <a14:foregroundMark x1="85185" y1="74667" x2="85185" y2="74667"/>
                        <a14:foregroundMark x1="85185" y1="74667" x2="85185" y2="74667"/>
                        <a14:foregroundMark x1="73333" y1="26778" x2="73333" y2="26778"/>
                        <a14:foregroundMark x1="73333" y1="26778" x2="73333" y2="26778"/>
                        <a14:foregroundMark x1="75852" y1="26556" x2="75852" y2="26556"/>
                        <a14:foregroundMark x1="75852" y1="26556" x2="75852" y2="26556"/>
                        <a14:foregroundMark x1="78370" y1="26111" x2="78370" y2="26111"/>
                        <a14:foregroundMark x1="78370" y1="26111" x2="78370" y2="26111"/>
                        <a14:foregroundMark x1="81333" y1="26556" x2="81333" y2="26556"/>
                        <a14:foregroundMark x1="81333" y1="26556" x2="81333" y2="26556"/>
                        <a14:foregroundMark x1="70370" y1="26111" x2="70370" y2="26111"/>
                        <a14:foregroundMark x1="70370" y1="26111" x2="70370" y2="26111"/>
                        <a14:foregroundMark x1="65926" y1="26778" x2="65926" y2="26778"/>
                        <a14:foregroundMark x1="65926" y1="27111" x2="65926" y2="27111"/>
                        <a14:foregroundMark x1="61037" y1="29444" x2="61037" y2="29444"/>
                        <a14:foregroundMark x1="61037" y1="29444" x2="61037" y2="29444"/>
                        <a14:foregroundMark x1="63556" y1="84667" x2="63556" y2="84667"/>
                        <a14:foregroundMark x1="63556" y1="84667" x2="63556" y2="84667"/>
                        <a14:foregroundMark x1="63556" y1="84667" x2="63556" y2="84667"/>
                        <a14:foregroundMark x1="61037" y1="86556" x2="61037" y2="86556"/>
                        <a14:foregroundMark x1="61037" y1="86556" x2="61037" y2="86556"/>
                        <a14:foregroundMark x1="83852" y1="76778" x2="83852" y2="76778"/>
                        <a14:foregroundMark x1="83852" y1="76778" x2="83852" y2="76778"/>
                        <a14:foregroundMark x1="79704" y1="80000" x2="79704" y2="80000"/>
                        <a14:foregroundMark x1="79704" y1="80000" x2="79704" y2="80000"/>
                        <a14:foregroundMark x1="79704" y1="80000" x2="79704" y2="80000"/>
                        <a14:foregroundMark x1="74963" y1="82889" x2="74963" y2="82889"/>
                        <a14:foregroundMark x1="74963" y1="82889" x2="74963" y2="82889"/>
                        <a14:foregroundMark x1="69481" y1="85222" x2="69481" y2="85222"/>
                        <a14:foregroundMark x1="69481" y1="85222" x2="69481" y2="85222"/>
                        <a14:foregroundMark x1="63704" y1="86778" x2="63704" y2="86778"/>
                        <a14:foregroundMark x1="63704" y1="86778" x2="63704" y2="86778"/>
                        <a14:foregroundMark x1="88444" y1="63222" x2="88444" y2="63222"/>
                        <a14:foregroundMark x1="88444" y1="63222" x2="88444" y2="63222"/>
                        <a14:foregroundMark x1="88444" y1="63222" x2="88444" y2="63222"/>
                        <a14:foregroundMark x1="88444" y1="68889" x2="88444" y2="68889"/>
                        <a14:foregroundMark x1="88444" y1="68889" x2="88444" y2="68889"/>
                        <a14:foregroundMark x1="88444" y1="68889" x2="88444" y2="68889"/>
                        <a14:foregroundMark x1="88444" y1="71667" x2="88444" y2="71667"/>
                        <a14:foregroundMark x1="88444" y1="71667" x2="88444" y2="71667"/>
                        <a14:foregroundMark x1="88741" y1="71667" x2="88741" y2="71667"/>
                        <a14:foregroundMark x1="88741" y1="73778" x2="88741" y2="73778"/>
                        <a14:foregroundMark x1="88741" y1="73778" x2="88741" y2="73778"/>
                        <a14:foregroundMark x1="88741" y1="73778" x2="88741" y2="73778"/>
                        <a14:foregroundMark x1="87556" y1="77667" x2="87556" y2="77667"/>
                        <a14:foregroundMark x1="87556" y1="77667" x2="87556" y2="77667"/>
                        <a14:foregroundMark x1="87556" y1="77667" x2="87556" y2="77667"/>
                        <a14:foregroundMark x1="86815" y1="55778" x2="86815" y2="55778"/>
                        <a14:foregroundMark x1="86815" y1="55778" x2="86815" y2="55778"/>
                        <a14:foregroundMark x1="87407" y1="51333" x2="87407" y2="51333"/>
                        <a14:foregroundMark x1="87407" y1="51333" x2="87407" y2="51333"/>
                        <a14:foregroundMark x1="87407" y1="49222" x2="87407" y2="49222"/>
                        <a14:foregroundMark x1="87407" y1="49222" x2="87407" y2="49222"/>
                        <a14:foregroundMark x1="87407" y1="49222" x2="87407" y2="49222"/>
                        <a14:foregroundMark x1="87556" y1="46444" x2="87556" y2="46444"/>
                        <a14:foregroundMark x1="87556" y1="46444" x2="87556" y2="46444"/>
                        <a14:foregroundMark x1="87556" y1="46444" x2="87556" y2="46444"/>
                        <a14:foregroundMark x1="87556" y1="45556" x2="87556" y2="45556"/>
                        <a14:foregroundMark x1="87556" y1="45556" x2="87556" y2="45556"/>
                        <a14:foregroundMark x1="87852" y1="44778" x2="87852" y2="44778"/>
                        <a14:foregroundMark x1="87852" y1="44778" x2="87852" y2="44778"/>
                        <a14:foregroundMark x1="88741" y1="47111" x2="88741" y2="47111"/>
                        <a14:foregroundMark x1="88741" y1="47111" x2="88741" y2="47111"/>
                        <a14:foregroundMark x1="88741" y1="53667" x2="88741" y2="53667"/>
                        <a14:foregroundMark x1="88741" y1="53667" x2="88741" y2="53667"/>
                        <a14:foregroundMark x1="88741" y1="53667" x2="88741" y2="53667"/>
                        <a14:foregroundMark x1="88741" y1="57444" x2="88741" y2="57444"/>
                        <a14:foregroundMark x1="88741" y1="57444" x2="88741" y2="57444"/>
                        <a14:foregroundMark x1="88741" y1="57444" x2="88741" y2="57444"/>
                        <a14:foregroundMark x1="88741" y1="60222" x2="88741" y2="60222"/>
                        <a14:foregroundMark x1="88741" y1="60222" x2="88741" y2="60222"/>
                        <a14:foregroundMark x1="84593" y1="76111" x2="84593" y2="76111"/>
                        <a14:foregroundMark x1="84593" y1="76111" x2="84593" y2="76111"/>
                        <a14:foregroundMark x1="82370" y1="82111" x2="82370" y2="82111"/>
                        <a14:foregroundMark x1="82370" y1="82111" x2="82370" y2="82111"/>
                      </a14:backgroundRemoval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t="23643" r="6892" b="10181"/>
          <a:stretch/>
        </p:blipFill>
        <p:spPr>
          <a:xfrm>
            <a:off x="4894218" y="2930179"/>
            <a:ext cx="1905000" cy="15906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9390"/>
            <a:ext cx="8229600" cy="888248"/>
          </a:xfrm>
        </p:spPr>
        <p:txBody>
          <a:bodyPr>
            <a:noAutofit/>
          </a:bodyPr>
          <a:lstStyle/>
          <a:p>
            <a:r>
              <a:rPr lang="ar-SA" sz="3600" b="1" dirty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الثدييّات: </a:t>
            </a:r>
            <a:r>
              <a:rPr lang="ar-SA" sz="3200" b="1" dirty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هي الحيواناتُ التي تُرضِعُ صغارَها الحليبَ من أثدائِها</a:t>
            </a:r>
            <a:endParaRPr lang="en-US" sz="3600" b="1" dirty="0">
              <a:solidFill>
                <a:srgbClr val="00B0F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>
                <a:solidFill>
                  <a:srgbClr val="0070C0"/>
                </a:solidFill>
              </a:rPr>
              <a:t>تتكاثرُ الثدييّاتُ بالولادةِ</a:t>
            </a:r>
          </a:p>
          <a:p>
            <a:pPr algn="r" rtl="1"/>
            <a:r>
              <a:rPr lang="ar-SA" dirty="0">
                <a:solidFill>
                  <a:srgbClr val="0070C0"/>
                </a:solidFill>
              </a:rPr>
              <a:t>تُشبِه صغارُ الثدييّاتِ أبويها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D38F72CF-2FE9-4F20-A6CC-4E745FD4DC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432733" y="3429000"/>
            <a:ext cx="2201381" cy="13624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B71C3FA5-0017-4FFC-A25F-784E544990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85357" y="2940148"/>
            <a:ext cx="1820975" cy="13624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CCCC9E42-A45D-45C0-BC50-14FF66FA08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231989" y="2880360"/>
            <a:ext cx="1927274" cy="13624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3200" b="1" dirty="0">
                <a:solidFill>
                  <a:srgbClr val="0070C0"/>
                </a:solidFill>
              </a:rPr>
              <a:t>أسماءُ صغارِ بعضِ الثدييّاتِ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صغيرُ الغنمِ: الحملُ</a:t>
            </a:r>
          </a:p>
          <a:p>
            <a:pPr algn="r" rtl="1"/>
            <a:r>
              <a:rPr lang="ar-SA" dirty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صغيرُ الحصانِ: المهرُ</a:t>
            </a:r>
          </a:p>
          <a:p>
            <a:pPr algn="r" rtl="1"/>
            <a:r>
              <a:rPr lang="ar-SA" dirty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صغيرُ الغزالِ: الشادنُ</a:t>
            </a:r>
            <a:endParaRPr lang="en-US" dirty="0">
              <a:solidFill>
                <a:srgbClr val="00B0F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76646"/>
          </a:xfrm>
        </p:spPr>
        <p:txBody>
          <a:bodyPr/>
          <a:lstStyle/>
          <a:p>
            <a:r>
              <a:rPr lang="ar-SA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نستذكرُ</a:t>
            </a:r>
            <a:endParaRPr lang="en-US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1284"/>
            <a:ext cx="8229600" cy="4874879"/>
          </a:xfrm>
        </p:spPr>
        <p:txBody>
          <a:bodyPr/>
          <a:lstStyle/>
          <a:p>
            <a:pPr marL="514350" indent="-514350" algn="r" rtl="1">
              <a:buFont typeface="+mj-lt"/>
              <a:buAutoNum type="arabicPeriod"/>
            </a:pPr>
            <a:r>
              <a:rPr lang="ar-SA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الثدييّاتِ:</a:t>
            </a:r>
          </a:p>
          <a:p>
            <a:pPr marL="514350" indent="-514350" algn="r" rtl="1">
              <a:buFont typeface="+mj-lt"/>
              <a:buAutoNum type="arabicPeriod"/>
            </a:pP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514350" indent="-514350" algn="r" rtl="1">
              <a:buFont typeface="+mj-lt"/>
              <a:buAutoNum type="arabicPeriod"/>
            </a:pPr>
            <a:r>
              <a:rPr lang="ar-SA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اسم صغيرِ البقرةِ:</a:t>
            </a:r>
            <a:endParaRPr lang="en-US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شكل بيضاوي 3">
            <a:extLst>
              <a:ext uri="{FF2B5EF4-FFF2-40B4-BE49-F238E27FC236}">
                <a16:creationId xmlns:a16="http://schemas.microsoft.com/office/drawing/2014/main" id="{DD6360C0-67A7-43CE-A63B-A929D85D3D51}"/>
              </a:ext>
            </a:extLst>
          </p:cNvPr>
          <p:cNvSpPr/>
          <p:nvPr/>
        </p:nvSpPr>
        <p:spPr>
          <a:xfrm>
            <a:off x="4205039" y="1417638"/>
            <a:ext cx="1844069" cy="914400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الدجاجة</a:t>
            </a:r>
          </a:p>
        </p:txBody>
      </p:sp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2C78B9DD-AB7D-4C4C-941A-292F6F33ACE1}"/>
              </a:ext>
            </a:extLst>
          </p:cNvPr>
          <p:cNvSpPr/>
          <p:nvPr/>
        </p:nvSpPr>
        <p:spPr>
          <a:xfrm>
            <a:off x="2502570" y="1417638"/>
            <a:ext cx="1287377" cy="914400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البقرة</a:t>
            </a:r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8D86BF82-9214-40EC-B834-C85F02F6B77D}"/>
              </a:ext>
            </a:extLst>
          </p:cNvPr>
          <p:cNvSpPr/>
          <p:nvPr/>
        </p:nvSpPr>
        <p:spPr>
          <a:xfrm>
            <a:off x="697833" y="1417638"/>
            <a:ext cx="1624262" cy="914400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السمكة</a:t>
            </a:r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66D92398-3541-40FA-B794-495F7F1C3DE5}"/>
              </a:ext>
            </a:extLst>
          </p:cNvPr>
          <p:cNvSpPr/>
          <p:nvPr/>
        </p:nvSpPr>
        <p:spPr>
          <a:xfrm>
            <a:off x="4331368" y="2400300"/>
            <a:ext cx="1079836" cy="914400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جرو</a:t>
            </a:r>
            <a:endParaRPr lang="ar-SA" sz="1600" b="1" dirty="0">
              <a:solidFill>
                <a:srgbClr val="00B0F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4C3F66A5-9999-40C5-ADF0-F9F7A989C605}"/>
              </a:ext>
            </a:extLst>
          </p:cNvPr>
          <p:cNvSpPr/>
          <p:nvPr/>
        </p:nvSpPr>
        <p:spPr>
          <a:xfrm>
            <a:off x="1913021" y="2400300"/>
            <a:ext cx="2129591" cy="914400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خروف</a:t>
            </a:r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BF139155-D0E1-4F49-A4F2-F6754F940CB8}"/>
              </a:ext>
            </a:extLst>
          </p:cNvPr>
          <p:cNvSpPr/>
          <p:nvPr/>
        </p:nvSpPr>
        <p:spPr>
          <a:xfrm>
            <a:off x="812133" y="2498392"/>
            <a:ext cx="1233234" cy="914400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عجل</a:t>
            </a:r>
          </a:p>
        </p:txBody>
      </p:sp>
    </p:spTree>
    <p:extLst>
      <p:ext uri="{BB962C8B-B14F-4D97-AF65-F5344CB8AC3E}">
        <p14:creationId xmlns:p14="http://schemas.microsoft.com/office/powerpoint/2010/main" val="346836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5168"/>
            <a:ext cx="8229600" cy="818148"/>
          </a:xfrm>
        </p:spPr>
        <p:txBody>
          <a:bodyPr>
            <a:noAutofit/>
          </a:bodyPr>
          <a:lstStyle/>
          <a:p>
            <a:r>
              <a:rPr lang="ar-SA" sz="36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مثال عن حيوان من الثدييّات</a:t>
            </a:r>
            <a:br>
              <a:rPr lang="ar-SA" sz="36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36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(الأرنب)</a:t>
            </a:r>
            <a:endParaRPr lang="en-US" sz="36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3316"/>
            <a:ext cx="8229600" cy="4862847"/>
          </a:xfrm>
        </p:spPr>
        <p:txBody>
          <a:bodyPr/>
          <a:lstStyle/>
          <a:p>
            <a:pPr algn="r" rtl="1"/>
            <a:r>
              <a:rPr lang="ar-SA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تتكاثر الأرانب بالولادة.</a:t>
            </a:r>
          </a:p>
          <a:p>
            <a:pPr algn="r" rtl="1"/>
            <a:r>
              <a:rPr lang="ar-SA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تُرضِعُ الأرانبُ صغارَها.</a:t>
            </a:r>
          </a:p>
          <a:p>
            <a:pPr algn="r" rtl="1"/>
            <a:r>
              <a:rPr lang="ar-SA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نستفيدُ من لحمِ الأرانبِ، ومن فِرائها.</a:t>
            </a:r>
          </a:p>
          <a:p>
            <a:pPr algn="r" rtl="1"/>
            <a:r>
              <a:rPr lang="ar-SA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تلدُ أنثى الأرنبِ عدةَ مرّاتٍ، وتضعُ كلَّ مرةٍ حوالي (6-8) صغارٍ</a:t>
            </a:r>
          </a:p>
          <a:p>
            <a:pPr algn="r" rtl="1"/>
            <a:endParaRPr lang="en-US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168F37A2-8142-425B-AFFA-6ED0DD83CB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56603" y="1250082"/>
            <a:ext cx="2321169" cy="1366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5168"/>
            <a:ext cx="8229600" cy="818148"/>
          </a:xfrm>
        </p:spPr>
        <p:txBody>
          <a:bodyPr>
            <a:normAutofit/>
          </a:bodyPr>
          <a:lstStyle/>
          <a:p>
            <a:r>
              <a:rPr lang="ar-SA" sz="36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أجبْ بعدَ التفكيرِ</a:t>
            </a:r>
            <a:endParaRPr lang="en-US" sz="36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09" y="1263316"/>
            <a:ext cx="8560191" cy="5594684"/>
          </a:xfrm>
        </p:spPr>
        <p:txBody>
          <a:bodyPr/>
          <a:lstStyle/>
          <a:p>
            <a:pPr algn="r" rtl="1"/>
            <a:r>
              <a:rPr lang="ar-SA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أستبعد الجملة الخطأ:</a:t>
            </a:r>
          </a:p>
          <a:p>
            <a:pPr algn="r" rtl="1"/>
            <a:r>
              <a:rPr lang="ar-SA" b="1" dirty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صفاتِ الثدييَّاتِ: </a:t>
            </a:r>
          </a:p>
        </p:txBody>
      </p:sp>
      <p:sp>
        <p:nvSpPr>
          <p:cNvPr id="4" name="شكل بيضاوي 3">
            <a:extLst>
              <a:ext uri="{FF2B5EF4-FFF2-40B4-BE49-F238E27FC236}">
                <a16:creationId xmlns:a16="http://schemas.microsoft.com/office/drawing/2014/main" id="{2F2147AB-34CC-46D4-AB5C-73FB390B2D5B}"/>
              </a:ext>
            </a:extLst>
          </p:cNvPr>
          <p:cNvSpPr/>
          <p:nvPr/>
        </p:nvSpPr>
        <p:spPr>
          <a:xfrm>
            <a:off x="5950633" y="2388201"/>
            <a:ext cx="2602523" cy="110586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تُرضِعُ صغارَها</a:t>
            </a:r>
            <a:endParaRPr lang="ar-SA" sz="3200" b="1" dirty="0"/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DC4DDB70-03F0-43BA-BA63-1FDD9F846F24}"/>
              </a:ext>
            </a:extLst>
          </p:cNvPr>
          <p:cNvSpPr/>
          <p:nvPr/>
        </p:nvSpPr>
        <p:spPr>
          <a:xfrm>
            <a:off x="457200" y="2458752"/>
            <a:ext cx="2271931" cy="123598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تتكاثرُ بالولادةِ</a:t>
            </a:r>
            <a:endParaRPr lang="ar-SA" sz="2800" b="1" dirty="0"/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D27C8243-F8B4-488F-9850-13B810C382AD}"/>
              </a:ext>
            </a:extLst>
          </p:cNvPr>
          <p:cNvSpPr/>
          <p:nvPr/>
        </p:nvSpPr>
        <p:spPr>
          <a:xfrm>
            <a:off x="2968282" y="2403253"/>
            <a:ext cx="2743200" cy="123598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تحتَضنُ البيضَ مُدّةَ ثلاثةِ أسابيعَ</a:t>
            </a: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F5B3C91B-6FCE-4C38-B82A-DE6C2C842F40}"/>
              </a:ext>
            </a:extLst>
          </p:cNvPr>
          <p:cNvSpPr/>
          <p:nvPr/>
        </p:nvSpPr>
        <p:spPr>
          <a:xfrm>
            <a:off x="2968282" y="5594684"/>
            <a:ext cx="2110155" cy="818148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عبدالله المحمد</a:t>
            </a:r>
          </a:p>
        </p:txBody>
      </p:sp>
    </p:spTree>
    <p:extLst>
      <p:ext uri="{BB962C8B-B14F-4D97-AF65-F5344CB8AC3E}">
        <p14:creationId xmlns:p14="http://schemas.microsoft.com/office/powerpoint/2010/main" val="180503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/>
    </p:bld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942</TotalTime>
  <Words>142</Words>
  <Application>Microsoft Office PowerPoint</Application>
  <PresentationFormat>عرض على الشاشة (4:3)</PresentationFormat>
  <Paragraphs>33</Paragraphs>
  <Slides>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2" baseType="lpstr">
      <vt:lpstr>Arial</vt:lpstr>
      <vt:lpstr>Calibri</vt:lpstr>
      <vt:lpstr>Sakkal Majalla</vt:lpstr>
      <vt:lpstr>Wingdings</vt:lpstr>
      <vt:lpstr>school</vt:lpstr>
      <vt:lpstr>العلوم الوحدة الثانية: الحيوانات الفصل الثاني: التكاثر لدى الفقاريات</vt:lpstr>
      <vt:lpstr>عنوان درسنا لهذا اليوم: التكاثر لدى الثدييّات</vt:lpstr>
      <vt:lpstr>الثدييّات: هي الحيواناتُ التي تُرضِعُ صغارَها الحليبَ من أثدائِها</vt:lpstr>
      <vt:lpstr>أسماءُ صغارِ بعضِ الثدييّاتِ</vt:lpstr>
      <vt:lpstr>نستذكرُ</vt:lpstr>
      <vt:lpstr>مثال عن حيوان من الثدييّات (الأرنب)</vt:lpstr>
      <vt:lpstr>أجبْ بعدَ التفكيرِ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SR</cp:lastModifiedBy>
  <cp:revision>24</cp:revision>
  <dcterms:created xsi:type="dcterms:W3CDTF">2020-05-02T02:36:07Z</dcterms:created>
  <dcterms:modified xsi:type="dcterms:W3CDTF">2020-08-13T20:18:52Z</dcterms:modified>
</cp:coreProperties>
</file>