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nX20nbRTaRs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news.un.org/ar/story/2019/10/104164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.wikipedia.org/wiki/Brieftaube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s://en.wikipedia.org/wiki/Naked_Nec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.aliexpress.com/w/wholesale-machines-hatching-eggs.html" TargetMode="External"/><Relationship Id="rId5" Type="http://schemas.openxmlformats.org/officeDocument/2006/relationships/image" Target="../media/image12.jpg"/><Relationship Id="rId4" Type="http://schemas.openxmlformats.org/officeDocument/2006/relationships/hyperlink" Target="https://dawajinsliman.blogspot.com/2019/05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astronoming.wordpress.com/2012/07/03/pollo-a-la-brasa/" TargetMode="External"/><Relationship Id="rId5" Type="http://schemas.openxmlformats.org/officeDocument/2006/relationships/image" Target="../media/image14.jpg"/><Relationship Id="rId4" Type="http://schemas.openxmlformats.org/officeDocument/2006/relationships/hyperlink" Target="https://ar.wikipedia.org/wiki/%D8%A8%D9%8A%D8%B6_%D9%85%D8%B3%D9%84%D9%88%D9%8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009292"/>
            <a:ext cx="3367487" cy="2644725"/>
          </a:xfrm>
        </p:spPr>
        <p:txBody>
          <a:bodyPr>
            <a:noAutofit/>
          </a:bodyPr>
          <a:lstStyle/>
          <a:p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العلوم</a:t>
            </a:r>
            <a:b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الثانية:</a:t>
            </a:r>
            <a:b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الحيوانات</a:t>
            </a:r>
            <a:b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الثاني:</a:t>
            </a:r>
            <a:b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التكاثر</a:t>
            </a: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لدى</a:t>
            </a: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الفقاريات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6098"/>
            <a:ext cx="8229600" cy="981540"/>
          </a:xfrm>
        </p:spPr>
        <p:txBody>
          <a:bodyPr>
            <a:no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عنوانُ درسِنا لهذا اليومِ</a:t>
            </a:r>
            <a:b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التكاثرُ لدى الطيورِ</a:t>
            </a:r>
            <a:endParaRPr lang="en-US" sz="32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A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نهاية الدرس ستكون قادرا على أن</a:t>
            </a:r>
            <a:r>
              <a:rPr lang="ar-SA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تتعرّفَ على طريقةِ التكاثُرِ لدى الطيورِ.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تكتشِفَ أهمّيةَ تربيةِ الدجاجِ</a:t>
            </a:r>
            <a:endParaRPr lang="en-US" sz="3600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EF7C1B8-F414-4171-B92E-E16E9CD24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59458" y="3494338"/>
            <a:ext cx="2295018" cy="14293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3BAFDD8-3FAD-413E-9084-56DEE4B8F5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82756" y="3118237"/>
            <a:ext cx="2648691" cy="1489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عنوانُ درسِنا لهذا اليومِ</a:t>
            </a:r>
            <a:b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</a:b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التكاثرُ لدى الطيورِ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r" defTabSz="4572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الطيورُ</a:t>
            </a: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هي حيواناتٌ فقاريّةٌ، يُغطّي جسمَها الريشُ، وتتكاثرُ بالبيضِ.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8F11247-14C8-4197-8083-BB98F0631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04595" y="2506724"/>
            <a:ext cx="2376033" cy="1840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A350421-6159-48E6-83EE-8BE51952C0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97280" y="2506724"/>
            <a:ext cx="2082018" cy="1998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نتعلّمُ</a:t>
            </a:r>
            <a:endParaRPr lang="en-US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تتكاثرُ الطيورُ بالبيضِ.</a:t>
            </a:r>
          </a:p>
          <a:p>
            <a:pPr algn="r" rtl="1"/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يتغذّى الجنينُ من المدّخراتِ الغذائيّةِ داخلَ البيضةِ.</a:t>
            </a:r>
          </a:p>
          <a:p>
            <a:pPr algn="ctr" rtl="1"/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تهتمُّ أنثى الطيورِ بصغارِها.</a:t>
            </a:r>
            <a:endParaRPr lang="en-US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7D545BE-EE57-4D0B-ABCE-1128453A8E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68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9900" y="3429000"/>
            <a:ext cx="3200400" cy="1924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نستذكر:</a:t>
            </a:r>
            <a:endParaRPr lang="en-US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حيوانات يغطي جسمها الريش:</a:t>
            </a:r>
          </a:p>
          <a:p>
            <a:pPr algn="r" rtl="1"/>
            <a:endParaRPr lang="ar-SA" dirty="0"/>
          </a:p>
          <a:p>
            <a:pPr algn="r" rtl="1"/>
            <a:endParaRPr lang="ar-SA" dirty="0"/>
          </a:p>
          <a:p>
            <a:pPr algn="r" rtl="1"/>
            <a:r>
              <a:rPr lang="ar-SA" dirty="0"/>
              <a:t>تتكاثر الطيور:</a:t>
            </a:r>
            <a:endParaRPr lang="en-US" dirty="0"/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FA226CDD-EB3D-48A5-8CCB-2569E5D77CE5}"/>
              </a:ext>
            </a:extLst>
          </p:cNvPr>
          <p:cNvSpPr/>
          <p:nvPr/>
        </p:nvSpPr>
        <p:spPr>
          <a:xfrm>
            <a:off x="6302326" y="2402059"/>
            <a:ext cx="2053883" cy="8897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الأسماك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6B2DE8D5-3904-4F2C-8D3C-2356A7AE6FC0}"/>
              </a:ext>
            </a:extLst>
          </p:cNvPr>
          <p:cNvSpPr/>
          <p:nvPr/>
        </p:nvSpPr>
        <p:spPr>
          <a:xfrm>
            <a:off x="3564519" y="2261383"/>
            <a:ext cx="2189168" cy="10304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الزواحف</a:t>
            </a: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5989F1C0-5A34-4773-995D-F01713253AA4}"/>
              </a:ext>
            </a:extLst>
          </p:cNvPr>
          <p:cNvSpPr/>
          <p:nvPr/>
        </p:nvSpPr>
        <p:spPr>
          <a:xfrm>
            <a:off x="568099" y="2261381"/>
            <a:ext cx="2189169" cy="103045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الطيور</a:t>
            </a: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D85211FF-F983-4AAA-9D07-E458DF6A2B5F}"/>
              </a:ext>
            </a:extLst>
          </p:cNvPr>
          <p:cNvSpPr/>
          <p:nvPr/>
        </p:nvSpPr>
        <p:spPr>
          <a:xfrm>
            <a:off x="4928619" y="3636500"/>
            <a:ext cx="1373707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الولادة</a:t>
            </a: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AACE6986-7EBA-45A1-8EFF-6B546F83BC4C}"/>
              </a:ext>
            </a:extLst>
          </p:cNvPr>
          <p:cNvSpPr/>
          <p:nvPr/>
        </p:nvSpPr>
        <p:spPr>
          <a:xfrm>
            <a:off x="3137331" y="3681046"/>
            <a:ext cx="1254721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البيض</a:t>
            </a:r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334164D7-B588-4C13-9EC8-379F47CD1592}"/>
              </a:ext>
            </a:extLst>
          </p:cNvPr>
          <p:cNvSpPr/>
          <p:nvPr/>
        </p:nvSpPr>
        <p:spPr>
          <a:xfrm>
            <a:off x="1331741" y="3681046"/>
            <a:ext cx="125472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الانقسام</a:t>
            </a:r>
          </a:p>
        </p:txBody>
      </p:sp>
    </p:spTree>
    <p:extLst>
      <p:ext uri="{BB962C8B-B14F-4D97-AF65-F5344CB8AC3E}">
        <p14:creationId xmlns:p14="http://schemas.microsoft.com/office/powerpoint/2010/main" val="270693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الدجاجُ</a:t>
            </a:r>
            <a:endParaRPr lang="en-US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يتكاثرُ الدجاجُ بالبيضِ.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التفريخُ نوعان: طبيعيٌّ وصناعيٌّ.</a:t>
            </a:r>
          </a:p>
          <a:p>
            <a:pPr algn="r" rtl="1"/>
            <a:endParaRPr lang="ar-SA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SA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SA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buFont typeface="Wingdings" panose="05000000000000000000" pitchFamily="2" charset="2"/>
              <a:buChar char="§"/>
            </a:pP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فترة احتضان البيض 21 يوما</a:t>
            </a:r>
            <a:endParaRPr lang="en-US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BC1612D-6BFF-4C1C-9B82-37D27C568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369215" y="2799471"/>
            <a:ext cx="2242600" cy="1448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AF21B83-35B1-4FF8-924B-15A321B70F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473615" y="2799472"/>
            <a:ext cx="2634151" cy="1448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أهمية تربية الدجاج</a:t>
            </a:r>
            <a:endParaRPr lang="en-US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نستفيدُ من تربيةِ الدجاجِ بيضَه ولحمَه.</a:t>
            </a:r>
            <a:endParaRPr lang="en-US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9E9E41C-1E4E-45FD-B563-A1A5A025F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05046" y="2286000"/>
            <a:ext cx="1915551" cy="14841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066299B-FD44-429F-8C58-E6288677BF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804653" y="2322160"/>
            <a:ext cx="2693020" cy="1516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A6C690CD-3A45-42A2-BBE8-6960168DF751}"/>
              </a:ext>
            </a:extLst>
          </p:cNvPr>
          <p:cNvSpPr/>
          <p:nvPr/>
        </p:nvSpPr>
        <p:spPr>
          <a:xfrm>
            <a:off x="3277771" y="5394325"/>
            <a:ext cx="2180493" cy="91440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عبدالله المحمد</a:t>
            </a:r>
          </a:p>
        </p:txBody>
      </p:sp>
    </p:spTree>
    <p:extLst>
      <p:ext uri="{BB962C8B-B14F-4D97-AF65-F5344CB8AC3E}">
        <p14:creationId xmlns:p14="http://schemas.microsoft.com/office/powerpoint/2010/main" val="322648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849</TotalTime>
  <Words>125</Words>
  <Application>Microsoft Office PowerPoint</Application>
  <PresentationFormat>عرض على الشاشة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Arial</vt:lpstr>
      <vt:lpstr>Calibri</vt:lpstr>
      <vt:lpstr>Sakkal Majalla</vt:lpstr>
      <vt:lpstr>Wingdings</vt:lpstr>
      <vt:lpstr>school</vt:lpstr>
      <vt:lpstr>العلوم الوحدة الثانية: الحيوانات الفصل الثاني: التكاثر لدى الفقاريات</vt:lpstr>
      <vt:lpstr>عنوانُ درسِنا لهذا اليومِ التكاثرُ لدى الطيورِ</vt:lpstr>
      <vt:lpstr>عنوانُ درسِنا لهذا اليومِ التكاثرُ لدى الطيورِ</vt:lpstr>
      <vt:lpstr>نتعلّمُ</vt:lpstr>
      <vt:lpstr>نستذكر:</vt:lpstr>
      <vt:lpstr>الدجاجُ</vt:lpstr>
      <vt:lpstr>أهمية تربية الدجاج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SR</cp:lastModifiedBy>
  <cp:revision>20</cp:revision>
  <dcterms:created xsi:type="dcterms:W3CDTF">2020-05-02T02:36:07Z</dcterms:created>
  <dcterms:modified xsi:type="dcterms:W3CDTF">2020-08-16T08:45:20Z</dcterms:modified>
</cp:coreProperties>
</file>