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64" r:id="rId5"/>
    <p:sldId id="265" r:id="rId6"/>
    <p:sldId id="263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38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  <p:transition spd="slow" advClick="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  <p:transition spd="slow" advClick="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  <p:transition spd="slow" advClick="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  <p:transition spd="slow" advClick="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  <p:transition spd="slow" advClick="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  <p:transition spd="slow" advClick="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  <p:transition spd="slow" advClick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  <p:transition spd="slow" advClick="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  <p:transition spd="slow" advClick="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  <p:transition spd="slow" advClick="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  <p:transition spd="slow" advClick="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Click="0">
    <p:randomBar dir="vert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12" Type="http://schemas.openxmlformats.org/officeDocument/2006/relationships/image" Target="../media/image1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Y" dirty="0" smtClean="0">
                <a:solidFill>
                  <a:srgbClr val="FF0000"/>
                </a:solidFill>
              </a:rPr>
              <a:t>الجلد والإحساسات الجلدية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مخرجات التعلم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يتوقع </a:t>
            </a: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من التلميذ في نهاية الدرس أن</a:t>
            </a: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  <a:p>
            <a:pPr marL="0" indent="0" algn="r">
              <a:buNone/>
            </a:pPr>
            <a:r>
              <a:rPr lang="ar-SY" dirty="0" smtClean="0"/>
              <a:t>   يذكر وظيفة الجلد</a:t>
            </a:r>
          </a:p>
          <a:p>
            <a:pPr marL="0" indent="0" algn="r">
              <a:buNone/>
            </a:pPr>
            <a:r>
              <a:rPr lang="ar-SY" dirty="0"/>
              <a:t> </a:t>
            </a:r>
            <a:r>
              <a:rPr lang="ar-SY" dirty="0" smtClean="0"/>
              <a:t>  يتعرف على ملمس الأشياء</a:t>
            </a:r>
          </a:p>
          <a:p>
            <a:pPr marL="0" indent="0" algn="r">
              <a:buNone/>
            </a:pPr>
            <a:r>
              <a:rPr lang="ar-SY" dirty="0"/>
              <a:t> </a:t>
            </a:r>
            <a:r>
              <a:rPr lang="ar-SY" dirty="0" smtClean="0"/>
              <a:t>  يذكر كيفية المحافظة على صحة الجلد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 i="1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2947916" y="4606119"/>
            <a:ext cx="3835021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800" dirty="0" smtClean="0"/>
              <a:t>يغطي الجلد الجسم ويحميه من دخول الجراثيم</a:t>
            </a:r>
            <a:endParaRPr lang="ar-SY" sz="2800" dirty="0"/>
          </a:p>
        </p:txBody>
      </p:sp>
      <p:pic>
        <p:nvPicPr>
          <p:cNvPr id="1026" name="Picture 2" descr="C:\Users\أحمد زكور\Desktop\تنزيل.jpgجلد الإنسان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024" y="1565298"/>
            <a:ext cx="2805161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أحمد زكور\Desktop\تنزيل.jpgجلد اليد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1600199"/>
            <a:ext cx="3283812" cy="187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 i="1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2947916" y="4121624"/>
            <a:ext cx="3835021" cy="1828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800" dirty="0" smtClean="0"/>
              <a:t>يعرفنا الجلد على ملمس الأشياء</a:t>
            </a:r>
          </a:p>
          <a:p>
            <a:pPr algn="ctr"/>
            <a:r>
              <a:rPr lang="ar-SY" sz="2800" dirty="0" smtClean="0"/>
              <a:t>قاسي – طري</a:t>
            </a:r>
          </a:p>
          <a:p>
            <a:pPr algn="ctr"/>
            <a:r>
              <a:rPr lang="ar-SY" sz="2800" dirty="0" smtClean="0"/>
              <a:t>خشن – ناعم</a:t>
            </a:r>
          </a:p>
          <a:p>
            <a:pPr algn="ctr"/>
            <a:r>
              <a:rPr lang="ar-SY" sz="2800" dirty="0" smtClean="0"/>
              <a:t>بارد - حار</a:t>
            </a:r>
            <a:endParaRPr lang="ar-SY" sz="2800" dirty="0"/>
          </a:p>
        </p:txBody>
      </p:sp>
      <p:pic>
        <p:nvPicPr>
          <p:cNvPr id="1028" name="Picture 4" descr="C:\Users\أحمد زكور\Desktop\اسفنج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764" y="255066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أحمد زكور\Desktop\حجر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102" y="940935"/>
            <a:ext cx="2838450" cy="1609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أحمد زكور\Desktop\ضفدع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247" y="2835203"/>
            <a:ext cx="15906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أحمد زكور\Desktop\كيس حمام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387" y="45871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أحمد زكور\Desktop\بوظظظظ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60" y="461724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أحمد زكور\Desktop\images.jpgساخن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60" y="2335141"/>
            <a:ext cx="20859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2480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 i="1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2947916" y="4121624"/>
            <a:ext cx="3835021" cy="1828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800" dirty="0" smtClean="0"/>
              <a:t>أحافظ على صحة جلدي بالاستحمام وغسل اليدين بالماء والصابون</a:t>
            </a:r>
            <a:endParaRPr lang="ar-SY" sz="2800" dirty="0"/>
          </a:p>
        </p:txBody>
      </p:sp>
      <p:pic>
        <p:nvPicPr>
          <p:cNvPr id="3074" name="Picture 2" descr="C:\Users\أحمد زكور\Desktop\تنزيل.jpgطفل يتحمم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104" y="1284288"/>
            <a:ext cx="2524836" cy="188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أحمد زكور\Desktop\تنزيلغسل اليدين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61" y="1284289"/>
            <a:ext cx="2539977" cy="188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7677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endParaRPr lang="ar-SY" dirty="0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2115403" y="3330053"/>
            <a:ext cx="4790364" cy="128288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dirty="0" smtClean="0"/>
              <a:t>من الأمراض التي تنتج عن عدم نظافة الجلد:</a:t>
            </a:r>
          </a:p>
          <a:p>
            <a:pPr algn="ctr"/>
            <a:r>
              <a:rPr lang="ar-SY" sz="2400" dirty="0" smtClean="0"/>
              <a:t>الجرب والقشب</a:t>
            </a:r>
            <a:r>
              <a:rPr lang="ar-SY" sz="2400" dirty="0" smtClean="0"/>
              <a:t> </a:t>
            </a:r>
            <a:endParaRPr lang="ar-SY" sz="2400" dirty="0"/>
          </a:p>
        </p:txBody>
      </p:sp>
      <p:pic>
        <p:nvPicPr>
          <p:cNvPr id="2050" name="Picture 2" descr="C:\Users\أحمد زكور\Desktop\مرض الجرب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494" y="1132763"/>
            <a:ext cx="3027245" cy="200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أحمد زكور\Desktop\تنزيل.jpgمرض القشب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32" y="1125937"/>
            <a:ext cx="3046578" cy="200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0663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Y" dirty="0" smtClean="0"/>
              <a:t>كون من الكلمات الآتية جملة تدل على وظيفة الجلد </a:t>
            </a:r>
          </a:p>
          <a:p>
            <a:pPr marL="0" indent="0" algn="ctr">
              <a:buNone/>
            </a:pPr>
            <a:r>
              <a:rPr lang="ar-SY" dirty="0" smtClean="0"/>
              <a:t>الجلد – اللمس – عضو – حاسّة 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629851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384</TotalTime>
  <Words>87</Words>
  <Application>Microsoft Office PowerPoint</Application>
  <PresentationFormat>عرض على الشاشة (3:4)‏</PresentationFormat>
  <Paragraphs>16</Paragraphs>
  <Slides>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school</vt:lpstr>
      <vt:lpstr>الجلد والإحساسات الجلدية</vt:lpstr>
      <vt:lpstr>مخرجات التعلم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أحمد زكور</cp:lastModifiedBy>
  <cp:revision>38</cp:revision>
  <dcterms:created xsi:type="dcterms:W3CDTF">2020-05-02T02:36:07Z</dcterms:created>
  <dcterms:modified xsi:type="dcterms:W3CDTF">2020-06-02T12:15:52Z</dcterms:modified>
</cp:coreProperties>
</file>