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4"/>
  </p:notesMasterIdLst>
  <p:sldIdLst>
    <p:sldId id="256" r:id="rId2"/>
    <p:sldId id="262" r:id="rId3"/>
    <p:sldId id="259" r:id="rId4"/>
    <p:sldId id="285" r:id="rId5"/>
    <p:sldId id="280" r:id="rId6"/>
    <p:sldId id="281" r:id="rId7"/>
    <p:sldId id="282" r:id="rId8"/>
    <p:sldId id="283" r:id="rId9"/>
    <p:sldId id="258" r:id="rId10"/>
    <p:sldId id="278" r:id="rId11"/>
    <p:sldId id="284" r:id="rId12"/>
    <p:sldId id="27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63" d="100"/>
          <a:sy n="63" d="100"/>
        </p:scale>
        <p:origin x="222"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C8FA83BC-6CAB-4F65-B4EF-5CB5E03E4E21}" type="datetimeFigureOut">
              <a:rPr lang="en-US" smtClean="0"/>
              <a:t>8/16/2020</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A7523157-762E-493A-98A7-2E2D20833C25}" type="slidenum">
              <a:rPr lang="en-US" smtClean="0"/>
              <a:t>‹#›</a:t>
            </a:fld>
            <a:endParaRPr lang="en-US"/>
          </a:p>
        </p:txBody>
      </p:sp>
    </p:spTree>
    <p:extLst>
      <p:ext uri="{BB962C8B-B14F-4D97-AF65-F5344CB8AC3E}">
        <p14:creationId xmlns:p14="http://schemas.microsoft.com/office/powerpoint/2010/main" val="158172678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A7523157-762E-493A-98A7-2E2D20833C25}" type="slidenum">
              <a:rPr lang="en-US" smtClean="0"/>
              <a:t>6</a:t>
            </a:fld>
            <a:endParaRPr lang="en-US"/>
          </a:p>
        </p:txBody>
      </p:sp>
    </p:spTree>
    <p:extLst>
      <p:ext uri="{BB962C8B-B14F-4D97-AF65-F5344CB8AC3E}">
        <p14:creationId xmlns:p14="http://schemas.microsoft.com/office/powerpoint/2010/main" val="1010822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A7523157-762E-493A-98A7-2E2D20833C25}" type="slidenum">
              <a:rPr lang="en-US" smtClean="0"/>
              <a:t>10</a:t>
            </a:fld>
            <a:endParaRPr lang="en-US"/>
          </a:p>
        </p:txBody>
      </p:sp>
    </p:spTree>
    <p:extLst>
      <p:ext uri="{BB962C8B-B14F-4D97-AF65-F5344CB8AC3E}">
        <p14:creationId xmlns:p14="http://schemas.microsoft.com/office/powerpoint/2010/main" val="101444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A7523157-762E-493A-98A7-2E2D20833C25}" type="slidenum">
              <a:rPr lang="en-US" smtClean="0"/>
              <a:t>11</a:t>
            </a:fld>
            <a:endParaRPr lang="en-US"/>
          </a:p>
        </p:txBody>
      </p:sp>
    </p:spTree>
    <p:extLst>
      <p:ext uri="{BB962C8B-B14F-4D97-AF65-F5344CB8AC3E}">
        <p14:creationId xmlns:p14="http://schemas.microsoft.com/office/powerpoint/2010/main" val="795773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687018-D117-7A45-8E9B-B06732E9A126}"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70757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53309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60895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22380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687018-D117-7A45-8E9B-B06732E9A126}"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79063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687018-D117-7A45-8E9B-B06732E9A126}" type="datetimeFigureOut">
              <a:rPr lang="en-US" smtClean="0"/>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94589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687018-D117-7A45-8E9B-B06732E9A126}" type="datetimeFigureOut">
              <a:rPr lang="en-US" smtClean="0"/>
              <a:t>8/16/2020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201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687018-D117-7A45-8E9B-B06732E9A126}" type="datetimeFigureOut">
              <a:rPr lang="en-US" smtClean="0"/>
              <a:t>8/16/2020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51294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87018-D117-7A45-8E9B-B06732E9A126}" type="datetimeFigureOut">
              <a:rPr lang="en-US" smtClean="0"/>
              <a:t>8/16/2020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45324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21258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56929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87018-D117-7A45-8E9B-B06732E9A126}" type="datetimeFigureOut">
              <a:rPr lang="en-US" smtClean="0"/>
              <a:t>8/16/2020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5A126-7E84-D747-AF92-EC0B93F1AB61}" type="slidenum">
              <a:rPr lang="en-US" smtClean="0"/>
              <a:t>‹#›</a:t>
            </a:fld>
            <a:endParaRPr lang="en-US"/>
          </a:p>
        </p:txBody>
      </p:sp>
    </p:spTree>
    <p:extLst>
      <p:ext uri="{BB962C8B-B14F-4D97-AF65-F5344CB8AC3E}">
        <p14:creationId xmlns:p14="http://schemas.microsoft.com/office/powerpoint/2010/main" val="27990883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37095" y="3868615"/>
            <a:ext cx="5120640" cy="3108960"/>
          </a:xfrm>
        </p:spPr>
        <p:txBody>
          <a:bodyPr>
            <a:normAutofit fontScale="90000"/>
          </a:bodyPr>
          <a:lstStyle/>
          <a:p>
            <a:r>
              <a:rPr lang="ar-SA" sz="4000" dirty="0">
                <a:solidFill>
                  <a:srgbClr val="FF0000"/>
                </a:solidFill>
              </a:rPr>
              <a:t>الصف:</a:t>
            </a:r>
            <a:r>
              <a:rPr lang="ar-SA" sz="4000" dirty="0"/>
              <a:t> الثالث</a:t>
            </a:r>
            <a:br>
              <a:rPr lang="ar-SA" sz="4000" dirty="0"/>
            </a:br>
            <a:r>
              <a:rPr lang="ar-SA" sz="4000" dirty="0">
                <a:solidFill>
                  <a:srgbClr val="FF0000"/>
                </a:solidFill>
              </a:rPr>
              <a:t>المادة: </a:t>
            </a:r>
            <a:r>
              <a:rPr lang="ar-SA" sz="4000" dirty="0"/>
              <a:t>حساب</a:t>
            </a:r>
            <a:br>
              <a:rPr lang="ar-SA" sz="4000" dirty="0"/>
            </a:br>
            <a:r>
              <a:rPr lang="ar-SA" sz="4000" dirty="0">
                <a:solidFill>
                  <a:srgbClr val="FF0000"/>
                </a:solidFill>
              </a:rPr>
              <a:t>العنوان:</a:t>
            </a:r>
            <a:r>
              <a:rPr lang="ar-SY" sz="4000" dirty="0">
                <a:solidFill>
                  <a:srgbClr val="FF0000"/>
                </a:solidFill>
              </a:rPr>
              <a:t>  الجمع مع الحمل لعددين من أربع منازل</a:t>
            </a:r>
            <a:br>
              <a:rPr lang="ar-SA" sz="4000" dirty="0"/>
            </a:br>
            <a:endParaRPr lang="en-US" dirty="0"/>
          </a:p>
        </p:txBody>
      </p:sp>
    </p:spTree>
    <p:extLst>
      <p:ext uri="{BB962C8B-B14F-4D97-AF65-F5344CB8AC3E}">
        <p14:creationId xmlns:p14="http://schemas.microsoft.com/office/powerpoint/2010/main" val="169874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فقاعة التفكير: على شكل سحابة 1">
            <a:extLst>
              <a:ext uri="{FF2B5EF4-FFF2-40B4-BE49-F238E27FC236}">
                <a16:creationId xmlns:a16="http://schemas.microsoft.com/office/drawing/2014/main" id="{824AAED5-C8DC-4E15-8878-DB7AF4E064B0}"/>
              </a:ext>
            </a:extLst>
          </p:cNvPr>
          <p:cNvSpPr/>
          <p:nvPr/>
        </p:nvSpPr>
        <p:spPr>
          <a:xfrm>
            <a:off x="644769" y="309489"/>
            <a:ext cx="10902462" cy="1386371"/>
          </a:xfrm>
          <a:prstGeom prst="cloudCallout">
            <a:avLst>
              <a:gd name="adj1" fmla="val 1096"/>
              <a:gd name="adj2" fmla="val 81780"/>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4000" b="1" dirty="0">
                <a:solidFill>
                  <a:schemeClr val="tx1"/>
                </a:solidFill>
              </a:rPr>
              <a:t>تعالوا بنا نتمرن </a:t>
            </a:r>
            <a:endParaRPr lang="ar-SA" sz="2400" b="1" dirty="0">
              <a:solidFill>
                <a:schemeClr val="tx1"/>
              </a:solidFill>
            </a:endParaRPr>
          </a:p>
        </p:txBody>
      </p:sp>
      <p:sp>
        <p:nvSpPr>
          <p:cNvPr id="4" name="مستطيل: زوايا مستديرة 3">
            <a:extLst>
              <a:ext uri="{FF2B5EF4-FFF2-40B4-BE49-F238E27FC236}">
                <a16:creationId xmlns:a16="http://schemas.microsoft.com/office/drawing/2014/main" id="{137BBA7E-475D-4E91-A1E4-E940F7A35E4B}"/>
              </a:ext>
            </a:extLst>
          </p:cNvPr>
          <p:cNvSpPr/>
          <p:nvPr/>
        </p:nvSpPr>
        <p:spPr>
          <a:xfrm>
            <a:off x="4716780" y="1522300"/>
            <a:ext cx="2758440" cy="7370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احسب ناتج ما يلي </a:t>
            </a:r>
            <a:endParaRPr lang="en-US" sz="3200" dirty="0"/>
          </a:p>
        </p:txBody>
      </p:sp>
      <p:sp>
        <p:nvSpPr>
          <p:cNvPr id="9" name="مستطيل: زوايا مستديرة 8">
            <a:extLst>
              <a:ext uri="{FF2B5EF4-FFF2-40B4-BE49-F238E27FC236}">
                <a16:creationId xmlns:a16="http://schemas.microsoft.com/office/drawing/2014/main" id="{1F2ECE67-06B0-455A-86D4-8764FF0A3637}"/>
              </a:ext>
            </a:extLst>
          </p:cNvPr>
          <p:cNvSpPr/>
          <p:nvPr/>
        </p:nvSpPr>
        <p:spPr>
          <a:xfrm>
            <a:off x="8752597" y="2549300"/>
            <a:ext cx="2251709" cy="9448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0" name="مستطيل: زوايا مستديرة 9">
            <a:extLst>
              <a:ext uri="{FF2B5EF4-FFF2-40B4-BE49-F238E27FC236}">
                <a16:creationId xmlns:a16="http://schemas.microsoft.com/office/drawing/2014/main" id="{4C78B456-C713-4CF8-8B51-977075B4EBC9}"/>
              </a:ext>
            </a:extLst>
          </p:cNvPr>
          <p:cNvSpPr/>
          <p:nvPr/>
        </p:nvSpPr>
        <p:spPr>
          <a:xfrm>
            <a:off x="1924620" y="2555220"/>
            <a:ext cx="2307982" cy="9330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5" name="شكل بيضاوي 24">
            <a:extLst>
              <a:ext uri="{FF2B5EF4-FFF2-40B4-BE49-F238E27FC236}">
                <a16:creationId xmlns:a16="http://schemas.microsoft.com/office/drawing/2014/main" id="{D8D1071E-BAD9-42AC-B18F-31D0EB35940C}"/>
              </a:ext>
            </a:extLst>
          </p:cNvPr>
          <p:cNvSpPr/>
          <p:nvPr/>
        </p:nvSpPr>
        <p:spPr>
          <a:xfrm>
            <a:off x="7820174" y="2793140"/>
            <a:ext cx="731520" cy="5791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a:t>
            </a:r>
            <a:endParaRPr lang="en-US" sz="3200" dirty="0"/>
          </a:p>
        </p:txBody>
      </p:sp>
      <p:sp>
        <p:nvSpPr>
          <p:cNvPr id="27" name="شكل بيضاوي 26">
            <a:extLst>
              <a:ext uri="{FF2B5EF4-FFF2-40B4-BE49-F238E27FC236}">
                <a16:creationId xmlns:a16="http://schemas.microsoft.com/office/drawing/2014/main" id="{3051F03C-606F-4C57-8A49-7281B29CCED3}"/>
              </a:ext>
            </a:extLst>
          </p:cNvPr>
          <p:cNvSpPr/>
          <p:nvPr/>
        </p:nvSpPr>
        <p:spPr>
          <a:xfrm>
            <a:off x="4438268" y="2766060"/>
            <a:ext cx="731520" cy="5791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a:t>
            </a:r>
            <a:endParaRPr lang="en-US" sz="3200" dirty="0"/>
          </a:p>
        </p:txBody>
      </p:sp>
      <p:sp>
        <p:nvSpPr>
          <p:cNvPr id="40" name="مستطيل 39">
            <a:extLst>
              <a:ext uri="{FF2B5EF4-FFF2-40B4-BE49-F238E27FC236}">
                <a16:creationId xmlns:a16="http://schemas.microsoft.com/office/drawing/2014/main" id="{F115F137-8A9F-44B5-BA20-896F2401F204}"/>
              </a:ext>
            </a:extLst>
          </p:cNvPr>
          <p:cNvSpPr/>
          <p:nvPr/>
        </p:nvSpPr>
        <p:spPr>
          <a:xfrm>
            <a:off x="1958214" y="276225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4</a:t>
            </a:r>
            <a:endParaRPr lang="en-US" sz="3200" dirty="0">
              <a:solidFill>
                <a:schemeClr val="bg1"/>
              </a:solidFill>
            </a:endParaRPr>
          </a:p>
        </p:txBody>
      </p:sp>
      <p:sp>
        <p:nvSpPr>
          <p:cNvPr id="41" name="مستطيل 40">
            <a:extLst>
              <a:ext uri="{FF2B5EF4-FFF2-40B4-BE49-F238E27FC236}">
                <a16:creationId xmlns:a16="http://schemas.microsoft.com/office/drawing/2014/main" id="{B6749ABE-4102-41C7-B515-4480DFCC730D}"/>
              </a:ext>
            </a:extLst>
          </p:cNvPr>
          <p:cNvSpPr/>
          <p:nvPr/>
        </p:nvSpPr>
        <p:spPr>
          <a:xfrm>
            <a:off x="2538198" y="276225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3</a:t>
            </a:r>
            <a:endParaRPr lang="en-US" sz="3200" dirty="0">
              <a:solidFill>
                <a:schemeClr val="bg1"/>
              </a:solidFill>
            </a:endParaRPr>
          </a:p>
        </p:txBody>
      </p:sp>
      <p:sp>
        <p:nvSpPr>
          <p:cNvPr id="42" name="مستطيل 41">
            <a:extLst>
              <a:ext uri="{FF2B5EF4-FFF2-40B4-BE49-F238E27FC236}">
                <a16:creationId xmlns:a16="http://schemas.microsoft.com/office/drawing/2014/main" id="{80AEE6ED-58AA-49D5-B273-E98A53A690AF}"/>
              </a:ext>
            </a:extLst>
          </p:cNvPr>
          <p:cNvSpPr/>
          <p:nvPr/>
        </p:nvSpPr>
        <p:spPr>
          <a:xfrm>
            <a:off x="3089454" y="276477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3</a:t>
            </a:r>
            <a:endParaRPr lang="en-US" sz="3200" dirty="0">
              <a:solidFill>
                <a:schemeClr val="bg1"/>
              </a:solidFill>
            </a:endParaRPr>
          </a:p>
        </p:txBody>
      </p:sp>
      <p:sp>
        <p:nvSpPr>
          <p:cNvPr id="43" name="مستطيل 42">
            <a:extLst>
              <a:ext uri="{FF2B5EF4-FFF2-40B4-BE49-F238E27FC236}">
                <a16:creationId xmlns:a16="http://schemas.microsoft.com/office/drawing/2014/main" id="{D381B5E8-A945-4FA3-9633-78008667D486}"/>
              </a:ext>
            </a:extLst>
          </p:cNvPr>
          <p:cNvSpPr/>
          <p:nvPr/>
        </p:nvSpPr>
        <p:spPr>
          <a:xfrm>
            <a:off x="3661028" y="277790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3</a:t>
            </a:r>
            <a:endParaRPr lang="en-US" sz="3200" dirty="0">
              <a:solidFill>
                <a:schemeClr val="bg1"/>
              </a:solidFill>
            </a:endParaRPr>
          </a:p>
        </p:txBody>
      </p:sp>
      <p:sp>
        <p:nvSpPr>
          <p:cNvPr id="23" name="مستطيل 22">
            <a:extLst>
              <a:ext uri="{FF2B5EF4-FFF2-40B4-BE49-F238E27FC236}">
                <a16:creationId xmlns:a16="http://schemas.microsoft.com/office/drawing/2014/main" id="{93976B61-E988-4F5A-B3AA-D8C14424D39E}"/>
              </a:ext>
            </a:extLst>
          </p:cNvPr>
          <p:cNvSpPr/>
          <p:nvPr/>
        </p:nvSpPr>
        <p:spPr>
          <a:xfrm>
            <a:off x="10434346" y="277790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3</a:t>
            </a:r>
            <a:endParaRPr lang="en-US" sz="3200" dirty="0">
              <a:solidFill>
                <a:schemeClr val="bg1"/>
              </a:solidFill>
            </a:endParaRPr>
          </a:p>
        </p:txBody>
      </p:sp>
      <p:sp>
        <p:nvSpPr>
          <p:cNvPr id="24" name="مستطيل 23">
            <a:extLst>
              <a:ext uri="{FF2B5EF4-FFF2-40B4-BE49-F238E27FC236}">
                <a16:creationId xmlns:a16="http://schemas.microsoft.com/office/drawing/2014/main" id="{2A0DEB3F-5A85-4C0C-A7FF-8EF2FAE4C446}"/>
              </a:ext>
            </a:extLst>
          </p:cNvPr>
          <p:cNvSpPr/>
          <p:nvPr/>
        </p:nvSpPr>
        <p:spPr>
          <a:xfrm>
            <a:off x="8798317" y="277790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1</a:t>
            </a:r>
            <a:endParaRPr lang="en-US" sz="3200" dirty="0">
              <a:solidFill>
                <a:schemeClr val="bg1"/>
              </a:solidFill>
            </a:endParaRPr>
          </a:p>
        </p:txBody>
      </p:sp>
      <p:sp>
        <p:nvSpPr>
          <p:cNvPr id="26" name="مستطيل 25">
            <a:extLst>
              <a:ext uri="{FF2B5EF4-FFF2-40B4-BE49-F238E27FC236}">
                <a16:creationId xmlns:a16="http://schemas.microsoft.com/office/drawing/2014/main" id="{AB597ED4-B336-4A00-8FC6-38FD7517EB65}"/>
              </a:ext>
            </a:extLst>
          </p:cNvPr>
          <p:cNvSpPr/>
          <p:nvPr/>
        </p:nvSpPr>
        <p:spPr>
          <a:xfrm>
            <a:off x="9361791" y="275926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8</a:t>
            </a:r>
            <a:endParaRPr lang="en-US" sz="3200" dirty="0">
              <a:solidFill>
                <a:schemeClr val="bg1"/>
              </a:solidFill>
            </a:endParaRPr>
          </a:p>
        </p:txBody>
      </p:sp>
      <p:sp>
        <p:nvSpPr>
          <p:cNvPr id="28" name="مستطيل 27">
            <a:extLst>
              <a:ext uri="{FF2B5EF4-FFF2-40B4-BE49-F238E27FC236}">
                <a16:creationId xmlns:a16="http://schemas.microsoft.com/office/drawing/2014/main" id="{EA8A7B63-6C8A-4EEF-A360-D123040E7B08}"/>
              </a:ext>
            </a:extLst>
          </p:cNvPr>
          <p:cNvSpPr/>
          <p:nvPr/>
        </p:nvSpPr>
        <p:spPr>
          <a:xfrm>
            <a:off x="9889003" y="277790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1</a:t>
            </a:r>
            <a:endParaRPr lang="en-US" sz="3200" dirty="0">
              <a:solidFill>
                <a:schemeClr val="bg1"/>
              </a:solidFill>
            </a:endParaRPr>
          </a:p>
        </p:txBody>
      </p:sp>
      <p:sp>
        <p:nvSpPr>
          <p:cNvPr id="48" name="مستطيل: زوايا مستديرة 47">
            <a:extLst>
              <a:ext uri="{FF2B5EF4-FFF2-40B4-BE49-F238E27FC236}">
                <a16:creationId xmlns:a16="http://schemas.microsoft.com/office/drawing/2014/main" id="{4E6F3ED1-1294-4139-8EF2-92ECB440220E}"/>
              </a:ext>
            </a:extLst>
          </p:cNvPr>
          <p:cNvSpPr/>
          <p:nvPr/>
        </p:nvSpPr>
        <p:spPr>
          <a:xfrm>
            <a:off x="5369648" y="2549300"/>
            <a:ext cx="2251709" cy="9448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55" name="مستطيل 54">
            <a:extLst>
              <a:ext uri="{FF2B5EF4-FFF2-40B4-BE49-F238E27FC236}">
                <a16:creationId xmlns:a16="http://schemas.microsoft.com/office/drawing/2014/main" id="{0DB84F45-EFF1-473B-917F-7C47F4C811E1}"/>
              </a:ext>
            </a:extLst>
          </p:cNvPr>
          <p:cNvSpPr/>
          <p:nvPr/>
        </p:nvSpPr>
        <p:spPr>
          <a:xfrm>
            <a:off x="5390765" y="276225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2</a:t>
            </a:r>
            <a:endParaRPr lang="en-US" sz="3200" dirty="0">
              <a:solidFill>
                <a:schemeClr val="bg1"/>
              </a:solidFill>
            </a:endParaRPr>
          </a:p>
        </p:txBody>
      </p:sp>
      <p:sp>
        <p:nvSpPr>
          <p:cNvPr id="56" name="مستطيل 55">
            <a:extLst>
              <a:ext uri="{FF2B5EF4-FFF2-40B4-BE49-F238E27FC236}">
                <a16:creationId xmlns:a16="http://schemas.microsoft.com/office/drawing/2014/main" id="{D62CC50A-4434-44DE-A817-E5BADAA9AD44}"/>
              </a:ext>
            </a:extLst>
          </p:cNvPr>
          <p:cNvSpPr/>
          <p:nvPr/>
        </p:nvSpPr>
        <p:spPr>
          <a:xfrm>
            <a:off x="5961872" y="276225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5</a:t>
            </a:r>
            <a:endParaRPr lang="en-US" sz="3200" dirty="0">
              <a:solidFill>
                <a:schemeClr val="bg1"/>
              </a:solidFill>
            </a:endParaRPr>
          </a:p>
        </p:txBody>
      </p:sp>
      <p:sp>
        <p:nvSpPr>
          <p:cNvPr id="57" name="مستطيل 56">
            <a:extLst>
              <a:ext uri="{FF2B5EF4-FFF2-40B4-BE49-F238E27FC236}">
                <a16:creationId xmlns:a16="http://schemas.microsoft.com/office/drawing/2014/main" id="{F23DFD4A-81BD-4707-9F1E-722D333E10E8}"/>
              </a:ext>
            </a:extLst>
          </p:cNvPr>
          <p:cNvSpPr/>
          <p:nvPr/>
        </p:nvSpPr>
        <p:spPr>
          <a:xfrm>
            <a:off x="6514701" y="275926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2</a:t>
            </a:r>
            <a:endParaRPr lang="en-US" sz="3200" dirty="0">
              <a:solidFill>
                <a:schemeClr val="bg1"/>
              </a:solidFill>
            </a:endParaRPr>
          </a:p>
        </p:txBody>
      </p:sp>
      <p:sp>
        <p:nvSpPr>
          <p:cNvPr id="58" name="مستطيل 57">
            <a:extLst>
              <a:ext uri="{FF2B5EF4-FFF2-40B4-BE49-F238E27FC236}">
                <a16:creationId xmlns:a16="http://schemas.microsoft.com/office/drawing/2014/main" id="{6651A40F-5041-4A7E-B1D6-BED1C7F36CF5}"/>
              </a:ext>
            </a:extLst>
          </p:cNvPr>
          <p:cNvSpPr/>
          <p:nvPr/>
        </p:nvSpPr>
        <p:spPr>
          <a:xfrm>
            <a:off x="7061692" y="276225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0</a:t>
            </a:r>
            <a:endParaRPr lang="en-US" sz="3200" dirty="0">
              <a:solidFill>
                <a:schemeClr val="bg1"/>
              </a:solidFill>
            </a:endParaRPr>
          </a:p>
        </p:txBody>
      </p:sp>
      <p:sp>
        <p:nvSpPr>
          <p:cNvPr id="3" name="مستطيل: زوايا مستديرة 2">
            <a:extLst>
              <a:ext uri="{FF2B5EF4-FFF2-40B4-BE49-F238E27FC236}">
                <a16:creationId xmlns:a16="http://schemas.microsoft.com/office/drawing/2014/main" id="{299BC7B6-2C87-466E-8988-28B004206E7B}"/>
              </a:ext>
            </a:extLst>
          </p:cNvPr>
          <p:cNvSpPr/>
          <p:nvPr/>
        </p:nvSpPr>
        <p:spPr>
          <a:xfrm>
            <a:off x="8752597" y="2118361"/>
            <a:ext cx="297180" cy="3479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200" dirty="0">
                <a:solidFill>
                  <a:schemeClr val="bg1"/>
                </a:solidFill>
              </a:rPr>
              <a:t>1</a:t>
            </a:r>
            <a:endParaRPr lang="en-US" sz="3200" dirty="0">
              <a:solidFill>
                <a:schemeClr val="bg1"/>
              </a:solidFill>
            </a:endParaRPr>
          </a:p>
        </p:txBody>
      </p:sp>
    </p:spTree>
    <p:extLst>
      <p:ext uri="{BB962C8B-B14F-4D97-AF65-F5344CB8AC3E}">
        <p14:creationId xmlns:p14="http://schemas.microsoft.com/office/powerpoint/2010/main" val="221080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فقاعة التفكير: على شكل سحابة 1">
            <a:extLst>
              <a:ext uri="{FF2B5EF4-FFF2-40B4-BE49-F238E27FC236}">
                <a16:creationId xmlns:a16="http://schemas.microsoft.com/office/drawing/2014/main" id="{824AAED5-C8DC-4E15-8878-DB7AF4E064B0}"/>
              </a:ext>
            </a:extLst>
          </p:cNvPr>
          <p:cNvSpPr/>
          <p:nvPr/>
        </p:nvSpPr>
        <p:spPr>
          <a:xfrm>
            <a:off x="644769" y="309489"/>
            <a:ext cx="10902462" cy="1386371"/>
          </a:xfrm>
          <a:prstGeom prst="cloudCallout">
            <a:avLst>
              <a:gd name="adj1" fmla="val 1096"/>
              <a:gd name="adj2" fmla="val 81780"/>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4000" b="1" dirty="0">
                <a:solidFill>
                  <a:schemeClr val="tx1"/>
                </a:solidFill>
              </a:rPr>
              <a:t>تعالوا بنا نتمرن </a:t>
            </a:r>
            <a:endParaRPr lang="ar-SA" sz="2400" b="1" dirty="0">
              <a:solidFill>
                <a:schemeClr val="tx1"/>
              </a:solidFill>
            </a:endParaRPr>
          </a:p>
        </p:txBody>
      </p:sp>
      <p:sp>
        <p:nvSpPr>
          <p:cNvPr id="37" name="شكل بيضاوي 36">
            <a:extLst>
              <a:ext uri="{FF2B5EF4-FFF2-40B4-BE49-F238E27FC236}">
                <a16:creationId xmlns:a16="http://schemas.microsoft.com/office/drawing/2014/main" id="{33F47B5C-5F93-4CCA-BA45-C163254ECAE5}"/>
              </a:ext>
            </a:extLst>
          </p:cNvPr>
          <p:cNvSpPr/>
          <p:nvPr/>
        </p:nvSpPr>
        <p:spPr>
          <a:xfrm>
            <a:off x="8514771" y="3664402"/>
            <a:ext cx="731520" cy="5791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a:t>
            </a:r>
            <a:endParaRPr lang="en-US" sz="3200" dirty="0"/>
          </a:p>
        </p:txBody>
      </p:sp>
      <p:sp>
        <p:nvSpPr>
          <p:cNvPr id="44" name="مستطيل 43">
            <a:extLst>
              <a:ext uri="{FF2B5EF4-FFF2-40B4-BE49-F238E27FC236}">
                <a16:creationId xmlns:a16="http://schemas.microsoft.com/office/drawing/2014/main" id="{BA449C14-35E0-42E4-A363-1F27064ACD0A}"/>
              </a:ext>
            </a:extLst>
          </p:cNvPr>
          <p:cNvSpPr/>
          <p:nvPr/>
        </p:nvSpPr>
        <p:spPr>
          <a:xfrm>
            <a:off x="7523341" y="5479599"/>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6</a:t>
            </a:r>
            <a:endParaRPr lang="en-US" sz="3200" dirty="0">
              <a:solidFill>
                <a:schemeClr val="bg1"/>
              </a:solidFill>
            </a:endParaRPr>
          </a:p>
        </p:txBody>
      </p:sp>
      <p:sp>
        <p:nvSpPr>
          <p:cNvPr id="30" name="مستطيل: زوايا مستديرة 29">
            <a:extLst>
              <a:ext uri="{FF2B5EF4-FFF2-40B4-BE49-F238E27FC236}">
                <a16:creationId xmlns:a16="http://schemas.microsoft.com/office/drawing/2014/main" id="{4FECB337-D14F-4A9A-B29C-611906E1E518}"/>
              </a:ext>
            </a:extLst>
          </p:cNvPr>
          <p:cNvSpPr/>
          <p:nvPr/>
        </p:nvSpPr>
        <p:spPr>
          <a:xfrm>
            <a:off x="5430710" y="2431193"/>
            <a:ext cx="2725555" cy="9448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32" name="مستطيل 31">
            <a:extLst>
              <a:ext uri="{FF2B5EF4-FFF2-40B4-BE49-F238E27FC236}">
                <a16:creationId xmlns:a16="http://schemas.microsoft.com/office/drawing/2014/main" id="{6CB5C519-84D9-443C-8EF0-DEBD91F06B91}"/>
              </a:ext>
            </a:extLst>
          </p:cNvPr>
          <p:cNvSpPr/>
          <p:nvPr/>
        </p:nvSpPr>
        <p:spPr>
          <a:xfrm>
            <a:off x="7528928" y="2653401"/>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2</a:t>
            </a:r>
            <a:endParaRPr lang="en-US" sz="3200" dirty="0">
              <a:solidFill>
                <a:schemeClr val="bg1"/>
              </a:solidFill>
            </a:endParaRPr>
          </a:p>
        </p:txBody>
      </p:sp>
      <p:sp>
        <p:nvSpPr>
          <p:cNvPr id="36" name="مستطيل 35">
            <a:extLst>
              <a:ext uri="{FF2B5EF4-FFF2-40B4-BE49-F238E27FC236}">
                <a16:creationId xmlns:a16="http://schemas.microsoft.com/office/drawing/2014/main" id="{588C84C5-46E8-4BED-91A2-6D961620341D}"/>
              </a:ext>
            </a:extLst>
          </p:cNvPr>
          <p:cNvSpPr/>
          <p:nvPr/>
        </p:nvSpPr>
        <p:spPr>
          <a:xfrm>
            <a:off x="5639042" y="2653401"/>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4</a:t>
            </a:r>
            <a:endParaRPr lang="en-US" sz="3200" dirty="0">
              <a:solidFill>
                <a:schemeClr val="bg1"/>
              </a:solidFill>
            </a:endParaRPr>
          </a:p>
        </p:txBody>
      </p:sp>
      <p:sp>
        <p:nvSpPr>
          <p:cNvPr id="38" name="مستطيل 37">
            <a:extLst>
              <a:ext uri="{FF2B5EF4-FFF2-40B4-BE49-F238E27FC236}">
                <a16:creationId xmlns:a16="http://schemas.microsoft.com/office/drawing/2014/main" id="{6056F9B0-9A56-45EE-8DCB-2A602B251B45}"/>
              </a:ext>
            </a:extLst>
          </p:cNvPr>
          <p:cNvSpPr/>
          <p:nvPr/>
        </p:nvSpPr>
        <p:spPr>
          <a:xfrm>
            <a:off x="6269004" y="2653401"/>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9</a:t>
            </a:r>
            <a:endParaRPr lang="en-US" sz="3200" dirty="0">
              <a:solidFill>
                <a:schemeClr val="bg1"/>
              </a:solidFill>
            </a:endParaRPr>
          </a:p>
        </p:txBody>
      </p:sp>
      <p:sp>
        <p:nvSpPr>
          <p:cNvPr id="39" name="مستطيل 38">
            <a:extLst>
              <a:ext uri="{FF2B5EF4-FFF2-40B4-BE49-F238E27FC236}">
                <a16:creationId xmlns:a16="http://schemas.microsoft.com/office/drawing/2014/main" id="{2C6DB91B-5EC6-4764-9D89-0B6784A78A3A}"/>
              </a:ext>
            </a:extLst>
          </p:cNvPr>
          <p:cNvSpPr/>
          <p:nvPr/>
        </p:nvSpPr>
        <p:spPr>
          <a:xfrm>
            <a:off x="6898966" y="2653401"/>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6</a:t>
            </a:r>
            <a:endParaRPr lang="en-US" sz="3200" dirty="0">
              <a:solidFill>
                <a:schemeClr val="bg1"/>
              </a:solidFill>
            </a:endParaRPr>
          </a:p>
        </p:txBody>
      </p:sp>
      <p:sp>
        <p:nvSpPr>
          <p:cNvPr id="49" name="مستطيل: زوايا مستديرة 48">
            <a:extLst>
              <a:ext uri="{FF2B5EF4-FFF2-40B4-BE49-F238E27FC236}">
                <a16:creationId xmlns:a16="http://schemas.microsoft.com/office/drawing/2014/main" id="{45BE6C7F-9DFB-4E12-9FB9-CEDAC5CED8F9}"/>
              </a:ext>
            </a:extLst>
          </p:cNvPr>
          <p:cNvSpPr/>
          <p:nvPr/>
        </p:nvSpPr>
        <p:spPr>
          <a:xfrm>
            <a:off x="5430711" y="3638966"/>
            <a:ext cx="2738220" cy="9482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51" name="مستطيل 50">
            <a:extLst>
              <a:ext uri="{FF2B5EF4-FFF2-40B4-BE49-F238E27FC236}">
                <a16:creationId xmlns:a16="http://schemas.microsoft.com/office/drawing/2014/main" id="{B7DA8C82-09B9-46E4-9ADB-BCD3647FAC6A}"/>
              </a:ext>
            </a:extLst>
          </p:cNvPr>
          <p:cNvSpPr/>
          <p:nvPr/>
        </p:nvSpPr>
        <p:spPr>
          <a:xfrm>
            <a:off x="5640803" y="3805781"/>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1</a:t>
            </a:r>
            <a:endParaRPr lang="en-US" sz="3200" dirty="0">
              <a:solidFill>
                <a:schemeClr val="bg1"/>
              </a:solidFill>
            </a:endParaRPr>
          </a:p>
        </p:txBody>
      </p:sp>
      <p:sp>
        <p:nvSpPr>
          <p:cNvPr id="52" name="مستطيل 51">
            <a:extLst>
              <a:ext uri="{FF2B5EF4-FFF2-40B4-BE49-F238E27FC236}">
                <a16:creationId xmlns:a16="http://schemas.microsoft.com/office/drawing/2014/main" id="{9826D03D-22E4-46C1-B925-EDFF5ED58C5C}"/>
              </a:ext>
            </a:extLst>
          </p:cNvPr>
          <p:cNvSpPr/>
          <p:nvPr/>
        </p:nvSpPr>
        <p:spPr>
          <a:xfrm>
            <a:off x="6266136" y="3805781"/>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4</a:t>
            </a:r>
            <a:endParaRPr lang="en-US" sz="3200" dirty="0">
              <a:solidFill>
                <a:schemeClr val="bg1"/>
              </a:solidFill>
            </a:endParaRPr>
          </a:p>
        </p:txBody>
      </p:sp>
      <p:sp>
        <p:nvSpPr>
          <p:cNvPr id="53" name="مستطيل 52">
            <a:extLst>
              <a:ext uri="{FF2B5EF4-FFF2-40B4-BE49-F238E27FC236}">
                <a16:creationId xmlns:a16="http://schemas.microsoft.com/office/drawing/2014/main" id="{A1931D65-EAA8-4904-B94A-4E37E8DE8F27}"/>
              </a:ext>
            </a:extLst>
          </p:cNvPr>
          <p:cNvSpPr/>
          <p:nvPr/>
        </p:nvSpPr>
        <p:spPr>
          <a:xfrm>
            <a:off x="6898966" y="3805781"/>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1</a:t>
            </a:r>
            <a:endParaRPr lang="en-US" sz="3200" dirty="0">
              <a:solidFill>
                <a:schemeClr val="bg1"/>
              </a:solidFill>
            </a:endParaRPr>
          </a:p>
        </p:txBody>
      </p:sp>
      <p:sp>
        <p:nvSpPr>
          <p:cNvPr id="54" name="مستطيل 53">
            <a:extLst>
              <a:ext uri="{FF2B5EF4-FFF2-40B4-BE49-F238E27FC236}">
                <a16:creationId xmlns:a16="http://schemas.microsoft.com/office/drawing/2014/main" id="{C2CAD203-D1D8-4D05-A29D-3F174A8B8085}"/>
              </a:ext>
            </a:extLst>
          </p:cNvPr>
          <p:cNvSpPr/>
          <p:nvPr/>
        </p:nvSpPr>
        <p:spPr>
          <a:xfrm>
            <a:off x="7528928" y="3805781"/>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4</a:t>
            </a:r>
            <a:endParaRPr lang="en-US" sz="3200" dirty="0">
              <a:solidFill>
                <a:schemeClr val="bg1"/>
              </a:solidFill>
            </a:endParaRPr>
          </a:p>
        </p:txBody>
      </p:sp>
      <p:sp>
        <p:nvSpPr>
          <p:cNvPr id="5" name="مستطيل: زوايا مستديرة 4">
            <a:extLst>
              <a:ext uri="{FF2B5EF4-FFF2-40B4-BE49-F238E27FC236}">
                <a16:creationId xmlns:a16="http://schemas.microsoft.com/office/drawing/2014/main" id="{DC4B0E2D-1890-41D1-B5D4-38279C434A5A}"/>
              </a:ext>
            </a:extLst>
          </p:cNvPr>
          <p:cNvSpPr/>
          <p:nvPr/>
        </p:nvSpPr>
        <p:spPr>
          <a:xfrm>
            <a:off x="5577980" y="2055355"/>
            <a:ext cx="312522" cy="29963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200" dirty="0">
                <a:solidFill>
                  <a:schemeClr val="bg1"/>
                </a:solidFill>
              </a:rPr>
              <a:t>1</a:t>
            </a:r>
            <a:endParaRPr lang="en-US" sz="3200" dirty="0">
              <a:solidFill>
                <a:schemeClr val="bg1"/>
              </a:solidFill>
            </a:endParaRPr>
          </a:p>
        </p:txBody>
      </p:sp>
      <p:cxnSp>
        <p:nvCxnSpPr>
          <p:cNvPr id="7" name="رابط مستقيم 6">
            <a:extLst>
              <a:ext uri="{FF2B5EF4-FFF2-40B4-BE49-F238E27FC236}">
                <a16:creationId xmlns:a16="http://schemas.microsoft.com/office/drawing/2014/main" id="{44265847-3BDF-41C1-AA5C-69D228F50F6D}"/>
              </a:ext>
            </a:extLst>
          </p:cNvPr>
          <p:cNvCxnSpPr/>
          <p:nvPr/>
        </p:nvCxnSpPr>
        <p:spPr>
          <a:xfrm flipH="1">
            <a:off x="5105400" y="4861560"/>
            <a:ext cx="3409371"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مستطيل: زوايا مستديرة 7">
            <a:extLst>
              <a:ext uri="{FF2B5EF4-FFF2-40B4-BE49-F238E27FC236}">
                <a16:creationId xmlns:a16="http://schemas.microsoft.com/office/drawing/2014/main" id="{8BC6511C-F419-44A1-ADEC-145C27180F7F}"/>
              </a:ext>
            </a:extLst>
          </p:cNvPr>
          <p:cNvSpPr/>
          <p:nvPr/>
        </p:nvSpPr>
        <p:spPr>
          <a:xfrm>
            <a:off x="5430711" y="5038467"/>
            <a:ext cx="2738220" cy="9482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1" name="مستطيل 10">
            <a:extLst>
              <a:ext uri="{FF2B5EF4-FFF2-40B4-BE49-F238E27FC236}">
                <a16:creationId xmlns:a16="http://schemas.microsoft.com/office/drawing/2014/main" id="{B3C73152-312B-4772-B7E0-74A5F854E2B3}"/>
              </a:ext>
            </a:extLst>
          </p:cNvPr>
          <p:cNvSpPr/>
          <p:nvPr/>
        </p:nvSpPr>
        <p:spPr>
          <a:xfrm>
            <a:off x="5639042" y="5224745"/>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6</a:t>
            </a:r>
            <a:endParaRPr lang="en-US" sz="3200" dirty="0">
              <a:solidFill>
                <a:schemeClr val="bg1"/>
              </a:solidFill>
            </a:endParaRPr>
          </a:p>
        </p:txBody>
      </p:sp>
      <p:sp>
        <p:nvSpPr>
          <p:cNvPr id="12" name="مستطيل 11">
            <a:extLst>
              <a:ext uri="{FF2B5EF4-FFF2-40B4-BE49-F238E27FC236}">
                <a16:creationId xmlns:a16="http://schemas.microsoft.com/office/drawing/2014/main" id="{19A9FE06-D1CB-42BC-ABCD-573250F081A8}"/>
              </a:ext>
            </a:extLst>
          </p:cNvPr>
          <p:cNvSpPr/>
          <p:nvPr/>
        </p:nvSpPr>
        <p:spPr>
          <a:xfrm>
            <a:off x="6266136" y="5205278"/>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3</a:t>
            </a:r>
            <a:endParaRPr lang="en-US" sz="3200" dirty="0">
              <a:solidFill>
                <a:schemeClr val="bg1"/>
              </a:solidFill>
            </a:endParaRPr>
          </a:p>
        </p:txBody>
      </p:sp>
      <p:sp>
        <p:nvSpPr>
          <p:cNvPr id="13" name="مستطيل 12">
            <a:extLst>
              <a:ext uri="{FF2B5EF4-FFF2-40B4-BE49-F238E27FC236}">
                <a16:creationId xmlns:a16="http://schemas.microsoft.com/office/drawing/2014/main" id="{51DF23A6-E8A4-4C53-A07E-1C30D1E412F5}"/>
              </a:ext>
            </a:extLst>
          </p:cNvPr>
          <p:cNvSpPr/>
          <p:nvPr/>
        </p:nvSpPr>
        <p:spPr>
          <a:xfrm>
            <a:off x="6898966" y="5200234"/>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7</a:t>
            </a:r>
            <a:endParaRPr lang="en-US" sz="3200" dirty="0">
              <a:solidFill>
                <a:schemeClr val="bg1"/>
              </a:solidFill>
            </a:endParaRPr>
          </a:p>
        </p:txBody>
      </p:sp>
      <p:sp>
        <p:nvSpPr>
          <p:cNvPr id="14" name="مستطيل 13">
            <a:extLst>
              <a:ext uri="{FF2B5EF4-FFF2-40B4-BE49-F238E27FC236}">
                <a16:creationId xmlns:a16="http://schemas.microsoft.com/office/drawing/2014/main" id="{4244A2E1-526E-45B0-8E5D-7ACEE1DAC354}"/>
              </a:ext>
            </a:extLst>
          </p:cNvPr>
          <p:cNvSpPr/>
          <p:nvPr/>
        </p:nvSpPr>
        <p:spPr>
          <a:xfrm>
            <a:off x="7523341" y="5205278"/>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6</a:t>
            </a:r>
            <a:endParaRPr lang="en-US" sz="3200" dirty="0">
              <a:solidFill>
                <a:schemeClr val="bg1"/>
              </a:solidFill>
            </a:endParaRPr>
          </a:p>
        </p:txBody>
      </p:sp>
    </p:spTree>
    <p:extLst>
      <p:ext uri="{BB962C8B-B14F-4D97-AF65-F5344CB8AC3E}">
        <p14:creationId xmlns:p14="http://schemas.microsoft.com/office/powerpoint/2010/main" val="115114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94272"/>
            <a:ext cx="10869637" cy="1334728"/>
          </a:xfrm>
        </p:spPr>
        <p:style>
          <a:lnRef idx="0">
            <a:schemeClr val="accent5"/>
          </a:lnRef>
          <a:fillRef idx="3">
            <a:schemeClr val="accent5"/>
          </a:fillRef>
          <a:effectRef idx="3">
            <a:schemeClr val="accent5"/>
          </a:effectRef>
          <a:fontRef idx="minor">
            <a:schemeClr val="lt1"/>
          </a:fontRef>
        </p:style>
        <p:txBody>
          <a:bodyPr/>
          <a:lstStyle/>
          <a:p>
            <a:pPr algn="ctr"/>
            <a:r>
              <a:rPr lang="ar-SA" sz="8000" b="1" dirty="0">
                <a:solidFill>
                  <a:srgbClr val="FF0000"/>
                </a:solidFill>
              </a:rPr>
              <a:t>وإلى لقاء جديد في درس جديد</a:t>
            </a:r>
            <a:endParaRPr lang="ar-SA" sz="1400" b="1" dirty="0">
              <a:solidFill>
                <a:srgbClr val="FF0000"/>
              </a:solidFill>
            </a:endParaRPr>
          </a:p>
          <a:p>
            <a:endParaRPr lang="ar-SA" dirty="0"/>
          </a:p>
          <a:p>
            <a:endParaRPr lang="en-US" dirty="0"/>
          </a:p>
        </p:txBody>
      </p:sp>
    </p:spTree>
    <p:extLst>
      <p:ext uri="{BB962C8B-B14F-4D97-AF65-F5344CB8AC3E}">
        <p14:creationId xmlns:p14="http://schemas.microsoft.com/office/powerpoint/2010/main" val="33416070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فقاعة التفكير: على شكل سحابة 4">
            <a:extLst>
              <a:ext uri="{FF2B5EF4-FFF2-40B4-BE49-F238E27FC236}">
                <a16:creationId xmlns:a16="http://schemas.microsoft.com/office/drawing/2014/main" id="{0B5DC72E-94E6-4874-96BE-926ADA51B0F9}"/>
              </a:ext>
            </a:extLst>
          </p:cNvPr>
          <p:cNvSpPr/>
          <p:nvPr/>
        </p:nvSpPr>
        <p:spPr>
          <a:xfrm>
            <a:off x="2955625" y="618561"/>
            <a:ext cx="6474543" cy="1621225"/>
          </a:xfrm>
          <a:prstGeom prst="cloudCallout">
            <a:avLst>
              <a:gd name="adj1" fmla="val 1312"/>
              <a:gd name="adj2" fmla="val 76470"/>
            </a:avLst>
          </a:prstGeom>
        </p:spPr>
        <p:style>
          <a:lnRef idx="1">
            <a:schemeClr val="accent6"/>
          </a:lnRef>
          <a:fillRef idx="2">
            <a:schemeClr val="accent6"/>
          </a:fillRef>
          <a:effectRef idx="1">
            <a:schemeClr val="accent6"/>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سحابة 5">
            <a:extLst>
              <a:ext uri="{FF2B5EF4-FFF2-40B4-BE49-F238E27FC236}">
                <a16:creationId xmlns:a16="http://schemas.microsoft.com/office/drawing/2014/main" id="{C93F9F55-174A-499A-ADB4-FC57CE8700FA}"/>
              </a:ext>
            </a:extLst>
          </p:cNvPr>
          <p:cNvSpPr/>
          <p:nvPr/>
        </p:nvSpPr>
        <p:spPr>
          <a:xfrm>
            <a:off x="3700420" y="2723071"/>
            <a:ext cx="5099195" cy="1459647"/>
          </a:xfrm>
          <a:prstGeom prst="cloud">
            <a:avLst/>
          </a:prstGeom>
        </p:spPr>
        <p:style>
          <a:lnRef idx="1">
            <a:schemeClr val="accent5"/>
          </a:lnRef>
          <a:fillRef idx="2">
            <a:schemeClr val="accent5"/>
          </a:fillRef>
          <a:effectRef idx="1">
            <a:schemeClr val="accent5"/>
          </a:effectRef>
          <a:fontRef idx="minor">
            <a:schemeClr val="dk1"/>
          </a:fontRef>
        </p:style>
        <p:txBody>
          <a:bodyPr rtlCol="1" anchor="ctr">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cs typeface="Arial" panose="020B0604020202020204" pitchFamily="34" charset="0"/>
              </a:rPr>
              <a:t>1- </a:t>
            </a:r>
            <a:r>
              <a:rPr lang="ar-SA" sz="3200" noProof="0" dirty="0">
                <a:ln w="0"/>
                <a:solidFill>
                  <a:prstClr val="black"/>
                </a:solidFill>
                <a:effectLst>
                  <a:outerShdw blurRad="38100" dist="19050" dir="2700000" algn="tl" rotWithShape="0">
                    <a:prstClr val="black">
                      <a:alpha val="40000"/>
                    </a:prstClr>
                  </a:outerShdw>
                </a:effectLst>
                <a:latin typeface="Calibri"/>
                <a:cs typeface="Arial" panose="020B0604020202020204" pitchFamily="34" charset="0"/>
              </a:rPr>
              <a:t>أن </a:t>
            </a:r>
            <a:r>
              <a:rPr lang="ar-SY" sz="3200" dirty="0">
                <a:ln w="0"/>
                <a:solidFill>
                  <a:prstClr val="black"/>
                </a:solidFill>
                <a:effectLst>
                  <a:outerShdw blurRad="38100" dist="19050" dir="2700000" algn="tl" rotWithShape="0">
                    <a:prstClr val="black">
                      <a:alpha val="40000"/>
                    </a:prstClr>
                  </a:outerShdw>
                </a:effectLst>
                <a:latin typeface="Calibri"/>
                <a:cs typeface="Arial" panose="020B0604020202020204" pitchFamily="34" charset="0"/>
              </a:rPr>
              <a:t>تجمع عددين من أربع منازل جمعاً مع الحمل</a:t>
            </a:r>
            <a:endParaRPr kumimoji="0" lang="ar-SA" sz="3200" b="1" i="0" u="none" strike="noStrike" kern="1200" cap="none" spc="0" normalizeH="0" baseline="0" noProof="0" dirty="0">
              <a:ln/>
              <a:solidFill>
                <a:srgbClr val="9BBB59"/>
              </a:solidFill>
              <a:effectLst>
                <a:glow rad="228600">
                  <a:srgbClr val="4BACC6">
                    <a:satMod val="175000"/>
                    <a:alpha val="40000"/>
                  </a:srgbClr>
                </a:glow>
              </a:effectLst>
              <a:uLnTx/>
              <a:uFillTx/>
              <a:latin typeface="Calibri"/>
              <a:cs typeface="Arial" panose="020B0604020202020204" pitchFamily="34" charset="0"/>
            </a:endParaRPr>
          </a:p>
        </p:txBody>
      </p:sp>
      <p:sp>
        <p:nvSpPr>
          <p:cNvPr id="8" name="مربع نص 7">
            <a:extLst>
              <a:ext uri="{FF2B5EF4-FFF2-40B4-BE49-F238E27FC236}">
                <a16:creationId xmlns:a16="http://schemas.microsoft.com/office/drawing/2014/main" id="{63FB3FBC-91AD-4894-A75D-DB43A082D277}"/>
              </a:ext>
            </a:extLst>
          </p:cNvPr>
          <p:cNvSpPr txBox="1"/>
          <p:nvPr/>
        </p:nvSpPr>
        <p:spPr>
          <a:xfrm>
            <a:off x="4313904" y="710002"/>
            <a:ext cx="3381124" cy="1569660"/>
          </a:xfrm>
          <a:prstGeom prst="rect">
            <a:avLst/>
          </a:prstGeom>
          <a:noFill/>
        </p:spPr>
        <p:txBody>
          <a:bodyPr wrap="square" rtlCol="1">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solidFill>
                  <a:srgbClr val="8064A2"/>
                </a:solidFill>
                <a:effectLst/>
                <a:uLnTx/>
                <a:uFillTx/>
                <a:latin typeface="Calibri"/>
                <a:ea typeface="+mn-ea"/>
                <a:cs typeface="Arial" panose="020B0604020202020204" pitchFamily="34" charset="0"/>
              </a:rPr>
              <a:t>عزيزي التلميذ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solidFill>
                  <a:srgbClr val="8064A2"/>
                </a:solidFill>
                <a:effectLst/>
                <a:uLnTx/>
                <a:uFillTx/>
                <a:latin typeface="Calibri"/>
                <a:ea typeface="+mn-ea"/>
                <a:cs typeface="Arial" panose="020B0604020202020204" pitchFamily="34" charset="0"/>
              </a:rPr>
              <a:t>ما نرجو تحقيقه في هذا الدرس هو</a:t>
            </a:r>
          </a:p>
        </p:txBody>
      </p:sp>
      <p:pic>
        <p:nvPicPr>
          <p:cNvPr id="9" name="صورة 8">
            <a:extLst>
              <a:ext uri="{FF2B5EF4-FFF2-40B4-BE49-F238E27FC236}">
                <a16:creationId xmlns:a16="http://schemas.microsoft.com/office/drawing/2014/main" id="{B02A79D8-E8DF-479F-BCE5-97764C6ECD7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700420" y="4237834"/>
            <a:ext cx="4984955" cy="2697866"/>
          </a:xfrm>
          <a:prstGeom prst="rect">
            <a:avLst/>
          </a:prstGeom>
        </p:spPr>
      </p:pic>
    </p:spTree>
    <p:extLst>
      <p:ext uri="{BB962C8B-B14F-4D97-AF65-F5344CB8AC3E}">
        <p14:creationId xmlns:p14="http://schemas.microsoft.com/office/powerpoint/2010/main" val="29807661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90"/>
                                          </p:val>
                                        </p:tav>
                                        <p:tav tm="100000">
                                          <p:val>
                                            <p:fltVal val="0"/>
                                          </p:val>
                                        </p:tav>
                                      </p:tavLst>
                                    </p:anim>
                                    <p:animEffect transition="in" filter="fade">
                                      <p:cBhvr>
                                        <p:cTn id="10" dur="75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4C94456C-8E31-4382-A624-F12B09EFBE4F}"/>
              </a:ext>
            </a:extLst>
          </p:cNvPr>
          <p:cNvSpPr/>
          <p:nvPr/>
        </p:nvSpPr>
        <p:spPr>
          <a:xfrm>
            <a:off x="8961120" y="502920"/>
            <a:ext cx="1920240" cy="9753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استكشف</a:t>
            </a:r>
            <a:endParaRPr lang="en-US" sz="3200" dirty="0"/>
          </a:p>
        </p:txBody>
      </p:sp>
      <p:sp>
        <p:nvSpPr>
          <p:cNvPr id="3" name="مستطيل: زوايا مستديرة 2">
            <a:extLst>
              <a:ext uri="{FF2B5EF4-FFF2-40B4-BE49-F238E27FC236}">
                <a16:creationId xmlns:a16="http://schemas.microsoft.com/office/drawing/2014/main" id="{44101697-BC79-419E-BE90-43290CA78757}"/>
              </a:ext>
            </a:extLst>
          </p:cNvPr>
          <p:cNvSpPr/>
          <p:nvPr/>
        </p:nvSpPr>
        <p:spPr>
          <a:xfrm>
            <a:off x="1295400" y="1630680"/>
            <a:ext cx="9601200" cy="20116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شارك صديقنا سالم مع مدرسته في حملة لتشجير الأحراش حيث غرسوا في الأسبوع الأول من الحملة 1932 شجرة بينما غرسوا في الأسبوع الثاني 2321 شجرة. كم هو مجموع الأشجار التي تم غرسها في الأسبوعين معاً؟ </a:t>
            </a:r>
            <a:endParaRPr lang="en-US" sz="3200" dirty="0"/>
          </a:p>
        </p:txBody>
      </p:sp>
    </p:spTree>
    <p:extLst>
      <p:ext uri="{BB962C8B-B14F-4D97-AF65-F5344CB8AC3E}">
        <p14:creationId xmlns:p14="http://schemas.microsoft.com/office/powerpoint/2010/main" val="212171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01E8EAC6-8FE2-4DFD-AC77-F7F85BB35026}"/>
              </a:ext>
            </a:extLst>
          </p:cNvPr>
          <p:cNvSpPr/>
          <p:nvPr/>
        </p:nvSpPr>
        <p:spPr>
          <a:xfrm>
            <a:off x="7299960" y="899160"/>
            <a:ext cx="40386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600" b="1" dirty="0"/>
              <a:t>لحساب ناتج جمع1932+2321</a:t>
            </a:r>
            <a:endParaRPr lang="en-US" sz="3600" b="1" dirty="0"/>
          </a:p>
        </p:txBody>
      </p:sp>
      <p:sp>
        <p:nvSpPr>
          <p:cNvPr id="50" name="مستطيل: زوايا مستديرة 49">
            <a:extLst>
              <a:ext uri="{FF2B5EF4-FFF2-40B4-BE49-F238E27FC236}">
                <a16:creationId xmlns:a16="http://schemas.microsoft.com/office/drawing/2014/main" id="{17F228A1-2202-40E2-AA79-51BB77A19A5F}"/>
              </a:ext>
            </a:extLst>
          </p:cNvPr>
          <p:cNvSpPr/>
          <p:nvPr/>
        </p:nvSpPr>
        <p:spPr>
          <a:xfrm>
            <a:off x="5577840" y="8991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واحدات</a:t>
            </a:r>
            <a:endParaRPr lang="en-US" sz="3200" dirty="0"/>
          </a:p>
        </p:txBody>
      </p:sp>
      <p:sp>
        <p:nvSpPr>
          <p:cNvPr id="52" name="مستطيل: زوايا مستديرة 51">
            <a:extLst>
              <a:ext uri="{FF2B5EF4-FFF2-40B4-BE49-F238E27FC236}">
                <a16:creationId xmlns:a16="http://schemas.microsoft.com/office/drawing/2014/main" id="{930AC11D-CCC5-4CFE-9FEA-84B75A17904A}"/>
              </a:ext>
            </a:extLst>
          </p:cNvPr>
          <p:cNvSpPr/>
          <p:nvPr/>
        </p:nvSpPr>
        <p:spPr>
          <a:xfrm>
            <a:off x="5577840" y="21183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2</a:t>
            </a:r>
            <a:endParaRPr lang="en-US" sz="3200" dirty="0"/>
          </a:p>
        </p:txBody>
      </p:sp>
      <p:sp>
        <p:nvSpPr>
          <p:cNvPr id="54" name="مستطيل: زوايا مستديرة 53">
            <a:extLst>
              <a:ext uri="{FF2B5EF4-FFF2-40B4-BE49-F238E27FC236}">
                <a16:creationId xmlns:a16="http://schemas.microsoft.com/office/drawing/2014/main" id="{7DDF9032-4A24-43B4-975C-62A7CADBE850}"/>
              </a:ext>
            </a:extLst>
          </p:cNvPr>
          <p:cNvSpPr/>
          <p:nvPr/>
        </p:nvSpPr>
        <p:spPr>
          <a:xfrm>
            <a:off x="4069080" y="21183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3</a:t>
            </a:r>
            <a:endParaRPr lang="en-US" sz="3200" dirty="0"/>
          </a:p>
        </p:txBody>
      </p:sp>
      <p:sp>
        <p:nvSpPr>
          <p:cNvPr id="56" name="مستطيل: زوايا مستديرة 55">
            <a:extLst>
              <a:ext uri="{FF2B5EF4-FFF2-40B4-BE49-F238E27FC236}">
                <a16:creationId xmlns:a16="http://schemas.microsoft.com/office/drawing/2014/main" id="{17D7DA50-A84D-44F8-9F40-81BE4A1CB85C}"/>
              </a:ext>
            </a:extLst>
          </p:cNvPr>
          <p:cNvSpPr/>
          <p:nvPr/>
        </p:nvSpPr>
        <p:spPr>
          <a:xfrm>
            <a:off x="2560320" y="21183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b="1" dirty="0"/>
              <a:t>9</a:t>
            </a:r>
            <a:endParaRPr lang="en-US" sz="3200" b="1" dirty="0"/>
          </a:p>
        </p:txBody>
      </p:sp>
      <p:sp>
        <p:nvSpPr>
          <p:cNvPr id="58" name="مستطيل: زوايا مستديرة 57">
            <a:extLst>
              <a:ext uri="{FF2B5EF4-FFF2-40B4-BE49-F238E27FC236}">
                <a16:creationId xmlns:a16="http://schemas.microsoft.com/office/drawing/2014/main" id="{2DC00493-0B59-45E8-86F5-7690B8ABE435}"/>
              </a:ext>
            </a:extLst>
          </p:cNvPr>
          <p:cNvSpPr/>
          <p:nvPr/>
        </p:nvSpPr>
        <p:spPr>
          <a:xfrm>
            <a:off x="1051560" y="21183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1</a:t>
            </a:r>
            <a:endParaRPr lang="en-US" sz="3200" dirty="0"/>
          </a:p>
        </p:txBody>
      </p:sp>
      <p:sp>
        <p:nvSpPr>
          <p:cNvPr id="60" name="مستطيل: زوايا مستديرة 59">
            <a:extLst>
              <a:ext uri="{FF2B5EF4-FFF2-40B4-BE49-F238E27FC236}">
                <a16:creationId xmlns:a16="http://schemas.microsoft.com/office/drawing/2014/main" id="{BD45B975-55A5-4356-B275-59F0DC21712C}"/>
              </a:ext>
            </a:extLst>
          </p:cNvPr>
          <p:cNvSpPr/>
          <p:nvPr/>
        </p:nvSpPr>
        <p:spPr>
          <a:xfrm>
            <a:off x="1051560" y="8991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ألوف</a:t>
            </a:r>
            <a:endParaRPr lang="en-US" sz="3200" dirty="0"/>
          </a:p>
        </p:txBody>
      </p:sp>
      <p:sp>
        <p:nvSpPr>
          <p:cNvPr id="62" name="مستطيل: زوايا مستديرة 61">
            <a:extLst>
              <a:ext uri="{FF2B5EF4-FFF2-40B4-BE49-F238E27FC236}">
                <a16:creationId xmlns:a16="http://schemas.microsoft.com/office/drawing/2014/main" id="{373CA0DB-56AE-461A-AEF1-98C1CA9AE7A9}"/>
              </a:ext>
            </a:extLst>
          </p:cNvPr>
          <p:cNvSpPr/>
          <p:nvPr/>
        </p:nvSpPr>
        <p:spPr>
          <a:xfrm>
            <a:off x="2560320" y="8991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مئات</a:t>
            </a:r>
            <a:endParaRPr lang="en-US" sz="3200" dirty="0"/>
          </a:p>
        </p:txBody>
      </p:sp>
      <p:sp>
        <p:nvSpPr>
          <p:cNvPr id="64" name="مستطيل: زوايا مستديرة 63">
            <a:extLst>
              <a:ext uri="{FF2B5EF4-FFF2-40B4-BE49-F238E27FC236}">
                <a16:creationId xmlns:a16="http://schemas.microsoft.com/office/drawing/2014/main" id="{E74FF72F-76B1-49B9-94B4-8AD26A46C065}"/>
              </a:ext>
            </a:extLst>
          </p:cNvPr>
          <p:cNvSpPr/>
          <p:nvPr/>
        </p:nvSpPr>
        <p:spPr>
          <a:xfrm>
            <a:off x="4069080" y="8991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عشرات</a:t>
            </a:r>
            <a:endParaRPr lang="en-US" sz="3200" dirty="0"/>
          </a:p>
        </p:txBody>
      </p:sp>
      <p:sp>
        <p:nvSpPr>
          <p:cNvPr id="66" name="مستطيل: زوايا مستديرة 65">
            <a:extLst>
              <a:ext uri="{FF2B5EF4-FFF2-40B4-BE49-F238E27FC236}">
                <a16:creationId xmlns:a16="http://schemas.microsoft.com/office/drawing/2014/main" id="{470FB6D6-F58A-4F24-A7EC-F383FB03535B}"/>
              </a:ext>
            </a:extLst>
          </p:cNvPr>
          <p:cNvSpPr/>
          <p:nvPr/>
        </p:nvSpPr>
        <p:spPr>
          <a:xfrm>
            <a:off x="5600700" y="33375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1</a:t>
            </a:r>
            <a:endParaRPr lang="en-US" sz="3200" dirty="0"/>
          </a:p>
        </p:txBody>
      </p:sp>
      <p:sp>
        <p:nvSpPr>
          <p:cNvPr id="68" name="مستطيل: زوايا مستديرة 67">
            <a:extLst>
              <a:ext uri="{FF2B5EF4-FFF2-40B4-BE49-F238E27FC236}">
                <a16:creationId xmlns:a16="http://schemas.microsoft.com/office/drawing/2014/main" id="{CCADD0D5-F21E-411A-9842-C84A45E1BD0F}"/>
              </a:ext>
            </a:extLst>
          </p:cNvPr>
          <p:cNvSpPr/>
          <p:nvPr/>
        </p:nvSpPr>
        <p:spPr>
          <a:xfrm>
            <a:off x="4069080" y="33375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2</a:t>
            </a:r>
            <a:endParaRPr lang="en-US" sz="3200" dirty="0"/>
          </a:p>
        </p:txBody>
      </p:sp>
      <p:sp>
        <p:nvSpPr>
          <p:cNvPr id="70" name="مستطيل: زوايا مستديرة 69">
            <a:extLst>
              <a:ext uri="{FF2B5EF4-FFF2-40B4-BE49-F238E27FC236}">
                <a16:creationId xmlns:a16="http://schemas.microsoft.com/office/drawing/2014/main" id="{6B78DD00-5F61-4B5B-9188-0CF518992F6B}"/>
              </a:ext>
            </a:extLst>
          </p:cNvPr>
          <p:cNvSpPr/>
          <p:nvPr/>
        </p:nvSpPr>
        <p:spPr>
          <a:xfrm>
            <a:off x="2560320" y="33375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3</a:t>
            </a:r>
            <a:endParaRPr lang="en-US" sz="3200" dirty="0"/>
          </a:p>
        </p:txBody>
      </p:sp>
      <p:sp>
        <p:nvSpPr>
          <p:cNvPr id="72" name="مستطيل: زوايا مستديرة 71">
            <a:extLst>
              <a:ext uri="{FF2B5EF4-FFF2-40B4-BE49-F238E27FC236}">
                <a16:creationId xmlns:a16="http://schemas.microsoft.com/office/drawing/2014/main" id="{80BB4455-B4D5-4DEE-BFA3-3499B3B35F1D}"/>
              </a:ext>
            </a:extLst>
          </p:cNvPr>
          <p:cNvSpPr/>
          <p:nvPr/>
        </p:nvSpPr>
        <p:spPr>
          <a:xfrm>
            <a:off x="1051560" y="33375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2</a:t>
            </a:r>
            <a:endParaRPr lang="en-US" sz="3200" dirty="0"/>
          </a:p>
        </p:txBody>
      </p:sp>
      <p:sp>
        <p:nvSpPr>
          <p:cNvPr id="73" name="مستطيل 72">
            <a:extLst>
              <a:ext uri="{FF2B5EF4-FFF2-40B4-BE49-F238E27FC236}">
                <a16:creationId xmlns:a16="http://schemas.microsoft.com/office/drawing/2014/main" id="{80C3E2BC-18A9-444B-BB75-F0A8947D1285}"/>
              </a:ext>
            </a:extLst>
          </p:cNvPr>
          <p:cNvSpPr/>
          <p:nvPr/>
        </p:nvSpPr>
        <p:spPr>
          <a:xfrm>
            <a:off x="7299960" y="2240280"/>
            <a:ext cx="1950720" cy="7924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200" dirty="0"/>
              <a:t>1932</a:t>
            </a:r>
            <a:endParaRPr lang="en-US" sz="3200" dirty="0"/>
          </a:p>
        </p:txBody>
      </p:sp>
      <p:sp>
        <p:nvSpPr>
          <p:cNvPr id="77" name="مستطيل 76">
            <a:extLst>
              <a:ext uri="{FF2B5EF4-FFF2-40B4-BE49-F238E27FC236}">
                <a16:creationId xmlns:a16="http://schemas.microsoft.com/office/drawing/2014/main" id="{26A428FD-7DB3-4BE0-AD45-056F06ED87AA}"/>
              </a:ext>
            </a:extLst>
          </p:cNvPr>
          <p:cNvSpPr/>
          <p:nvPr/>
        </p:nvSpPr>
        <p:spPr>
          <a:xfrm>
            <a:off x="7299960" y="3429001"/>
            <a:ext cx="1950720" cy="7924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200" dirty="0"/>
              <a:t>2321</a:t>
            </a:r>
            <a:endParaRPr lang="en-US" sz="3200" dirty="0"/>
          </a:p>
        </p:txBody>
      </p:sp>
    </p:spTree>
    <p:extLst>
      <p:ext uri="{BB962C8B-B14F-4D97-AF65-F5344CB8AC3E}">
        <p14:creationId xmlns:p14="http://schemas.microsoft.com/office/powerpoint/2010/main" val="20033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
                                        </p:tgtEl>
                                        <p:attrNameLst>
                                          <p:attrName>style.visibility</p:attrName>
                                        </p:attrNameLst>
                                      </p:cBhvr>
                                      <p:to>
                                        <p:strVal val="visible"/>
                                      </p:to>
                                    </p:set>
                                    <p:anim calcmode="lin" valueType="num">
                                      <p:cBhvr additive="base">
                                        <p:cTn id="13" dur="500" fill="hold"/>
                                        <p:tgtEl>
                                          <p:spTgt spid="77"/>
                                        </p:tgtEl>
                                        <p:attrNameLst>
                                          <p:attrName>ppt_x</p:attrName>
                                        </p:attrNameLst>
                                      </p:cBhvr>
                                      <p:tavLst>
                                        <p:tav tm="0">
                                          <p:val>
                                            <p:strVal val="#ppt_x"/>
                                          </p:val>
                                        </p:tav>
                                        <p:tav tm="100000">
                                          <p:val>
                                            <p:strVal val="#ppt_x"/>
                                          </p:val>
                                        </p:tav>
                                      </p:tavLst>
                                    </p:anim>
                                    <p:anim calcmode="lin" valueType="num">
                                      <p:cBhvr additive="base">
                                        <p:cTn id="14"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500" fill="hold"/>
                                        <p:tgtEl>
                                          <p:spTgt spid="64"/>
                                        </p:tgtEl>
                                        <p:attrNameLst>
                                          <p:attrName>ppt_x</p:attrName>
                                        </p:attrNameLst>
                                      </p:cBhvr>
                                      <p:tavLst>
                                        <p:tav tm="0">
                                          <p:val>
                                            <p:strVal val="#ppt_x"/>
                                          </p:val>
                                        </p:tav>
                                        <p:tav tm="100000">
                                          <p:val>
                                            <p:strVal val="#ppt_x"/>
                                          </p:val>
                                        </p:tav>
                                      </p:tavLst>
                                    </p:anim>
                                    <p:anim calcmode="lin" valueType="num">
                                      <p:cBhvr additive="base">
                                        <p:cTn id="2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ppt_x"/>
                                          </p:val>
                                        </p:tav>
                                        <p:tav tm="100000">
                                          <p:val>
                                            <p:strVal val="#ppt_x"/>
                                          </p:val>
                                        </p:tav>
                                      </p:tavLst>
                                    </p:anim>
                                    <p:anim calcmode="lin" valueType="num">
                                      <p:cBhvr additive="base">
                                        <p:cTn id="3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500" fill="hold"/>
                                        <p:tgtEl>
                                          <p:spTgt spid="60"/>
                                        </p:tgtEl>
                                        <p:attrNameLst>
                                          <p:attrName>ppt_x</p:attrName>
                                        </p:attrNameLst>
                                      </p:cBhvr>
                                      <p:tavLst>
                                        <p:tav tm="0">
                                          <p:val>
                                            <p:strVal val="#ppt_x"/>
                                          </p:val>
                                        </p:tav>
                                        <p:tav tm="100000">
                                          <p:val>
                                            <p:strVal val="#ppt_x"/>
                                          </p:val>
                                        </p:tav>
                                      </p:tavLst>
                                    </p:anim>
                                    <p:anim calcmode="lin" valueType="num">
                                      <p:cBhvr additive="base">
                                        <p:cTn id="3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500" fill="hold"/>
                                        <p:tgtEl>
                                          <p:spTgt spid="54"/>
                                        </p:tgtEl>
                                        <p:attrNameLst>
                                          <p:attrName>ppt_x</p:attrName>
                                        </p:attrNameLst>
                                      </p:cBhvr>
                                      <p:tavLst>
                                        <p:tav tm="0">
                                          <p:val>
                                            <p:strVal val="#ppt_x"/>
                                          </p:val>
                                        </p:tav>
                                        <p:tav tm="100000">
                                          <p:val>
                                            <p:strVal val="#ppt_x"/>
                                          </p:val>
                                        </p:tav>
                                      </p:tavLst>
                                    </p:anim>
                                    <p:anim calcmode="lin" valueType="num">
                                      <p:cBhvr additive="base">
                                        <p:cTn id="5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ppt_x"/>
                                          </p:val>
                                        </p:tav>
                                        <p:tav tm="100000">
                                          <p:val>
                                            <p:strVal val="#ppt_x"/>
                                          </p:val>
                                        </p:tav>
                                      </p:tavLst>
                                    </p:anim>
                                    <p:anim calcmode="lin" valueType="num">
                                      <p:cBhvr additive="base">
                                        <p:cTn id="5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500" fill="hold"/>
                                        <p:tgtEl>
                                          <p:spTgt spid="58"/>
                                        </p:tgtEl>
                                        <p:attrNameLst>
                                          <p:attrName>ppt_x</p:attrName>
                                        </p:attrNameLst>
                                      </p:cBhvr>
                                      <p:tavLst>
                                        <p:tav tm="0">
                                          <p:val>
                                            <p:strVal val="#ppt_x"/>
                                          </p:val>
                                        </p:tav>
                                        <p:tav tm="100000">
                                          <p:val>
                                            <p:strVal val="#ppt_x"/>
                                          </p:val>
                                        </p:tav>
                                      </p:tavLst>
                                    </p:anim>
                                    <p:anim calcmode="lin" valueType="num">
                                      <p:cBhvr additive="base">
                                        <p:cTn id="6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additive="base">
                                        <p:cTn id="73" dur="500" fill="hold"/>
                                        <p:tgtEl>
                                          <p:spTgt spid="68"/>
                                        </p:tgtEl>
                                        <p:attrNameLst>
                                          <p:attrName>ppt_x</p:attrName>
                                        </p:attrNameLst>
                                      </p:cBhvr>
                                      <p:tavLst>
                                        <p:tav tm="0">
                                          <p:val>
                                            <p:strVal val="#ppt_x"/>
                                          </p:val>
                                        </p:tav>
                                        <p:tav tm="100000">
                                          <p:val>
                                            <p:strVal val="#ppt_x"/>
                                          </p:val>
                                        </p:tav>
                                      </p:tavLst>
                                    </p:anim>
                                    <p:anim calcmode="lin" valueType="num">
                                      <p:cBhvr additive="base">
                                        <p:cTn id="7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0"/>
                                        </p:tgtEl>
                                        <p:attrNameLst>
                                          <p:attrName>style.visibility</p:attrName>
                                        </p:attrNameLst>
                                      </p:cBhvr>
                                      <p:to>
                                        <p:strVal val="visible"/>
                                      </p:to>
                                    </p:set>
                                    <p:anim calcmode="lin" valueType="num">
                                      <p:cBhvr additive="base">
                                        <p:cTn id="79" dur="500" fill="hold"/>
                                        <p:tgtEl>
                                          <p:spTgt spid="70"/>
                                        </p:tgtEl>
                                        <p:attrNameLst>
                                          <p:attrName>ppt_x</p:attrName>
                                        </p:attrNameLst>
                                      </p:cBhvr>
                                      <p:tavLst>
                                        <p:tav tm="0">
                                          <p:val>
                                            <p:strVal val="#ppt_x"/>
                                          </p:val>
                                        </p:tav>
                                        <p:tav tm="100000">
                                          <p:val>
                                            <p:strVal val="#ppt_x"/>
                                          </p:val>
                                        </p:tav>
                                      </p:tavLst>
                                    </p:anim>
                                    <p:anim calcmode="lin" valueType="num">
                                      <p:cBhvr additive="base">
                                        <p:cTn id="8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2"/>
                                        </p:tgtEl>
                                        <p:attrNameLst>
                                          <p:attrName>style.visibility</p:attrName>
                                        </p:attrNameLst>
                                      </p:cBhvr>
                                      <p:to>
                                        <p:strVal val="visible"/>
                                      </p:to>
                                    </p:set>
                                    <p:anim calcmode="lin" valueType="num">
                                      <p:cBhvr additive="base">
                                        <p:cTn id="85" dur="500" fill="hold"/>
                                        <p:tgtEl>
                                          <p:spTgt spid="72"/>
                                        </p:tgtEl>
                                        <p:attrNameLst>
                                          <p:attrName>ppt_x</p:attrName>
                                        </p:attrNameLst>
                                      </p:cBhvr>
                                      <p:tavLst>
                                        <p:tav tm="0">
                                          <p:val>
                                            <p:strVal val="#ppt_x"/>
                                          </p:val>
                                        </p:tav>
                                        <p:tav tm="100000">
                                          <p:val>
                                            <p:strVal val="#ppt_x"/>
                                          </p:val>
                                        </p:tav>
                                      </p:tavLst>
                                    </p:anim>
                                    <p:anim calcmode="lin" valueType="num">
                                      <p:cBhvr additive="base">
                                        <p:cTn id="86"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54" grpId="0" animBg="1"/>
      <p:bldP spid="56" grpId="0" animBg="1"/>
      <p:bldP spid="58" grpId="0" animBg="1"/>
      <p:bldP spid="60" grpId="0" animBg="1"/>
      <p:bldP spid="62" grpId="0" animBg="1"/>
      <p:bldP spid="64" grpId="0" animBg="1"/>
      <p:bldP spid="66" grpId="0" animBg="1"/>
      <p:bldP spid="68" grpId="0" animBg="1"/>
      <p:bldP spid="70" grpId="0" animBg="1"/>
      <p:bldP spid="72" grpId="0" animBg="1"/>
      <p:bldP spid="73" grpId="0" animBg="1"/>
      <p:bldP spid="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01E8EAC6-8FE2-4DFD-AC77-F7F85BB35026}"/>
              </a:ext>
            </a:extLst>
          </p:cNvPr>
          <p:cNvSpPr/>
          <p:nvPr/>
        </p:nvSpPr>
        <p:spPr>
          <a:xfrm>
            <a:off x="7284720" y="533400"/>
            <a:ext cx="4038600" cy="1036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600" b="1" dirty="0"/>
              <a:t>  جمع الواحدات</a:t>
            </a:r>
            <a:endParaRPr lang="en-US" sz="3600" b="1" dirty="0"/>
          </a:p>
        </p:txBody>
      </p:sp>
      <p:sp>
        <p:nvSpPr>
          <p:cNvPr id="50" name="مستطيل: زوايا مستديرة 49">
            <a:extLst>
              <a:ext uri="{FF2B5EF4-FFF2-40B4-BE49-F238E27FC236}">
                <a16:creationId xmlns:a16="http://schemas.microsoft.com/office/drawing/2014/main" id="{17F228A1-2202-40E2-AA79-51BB77A19A5F}"/>
              </a:ext>
            </a:extLst>
          </p:cNvPr>
          <p:cNvSpPr/>
          <p:nvPr/>
        </p:nvSpPr>
        <p:spPr>
          <a:xfrm>
            <a:off x="5600700" y="5943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واحدات</a:t>
            </a:r>
            <a:endParaRPr lang="en-US" sz="3200" dirty="0"/>
          </a:p>
        </p:txBody>
      </p:sp>
      <p:sp>
        <p:nvSpPr>
          <p:cNvPr id="52" name="مستطيل: زوايا مستديرة 51">
            <a:extLst>
              <a:ext uri="{FF2B5EF4-FFF2-40B4-BE49-F238E27FC236}">
                <a16:creationId xmlns:a16="http://schemas.microsoft.com/office/drawing/2014/main" id="{930AC11D-CCC5-4CFE-9FEA-84B75A17904A}"/>
              </a:ext>
            </a:extLst>
          </p:cNvPr>
          <p:cNvSpPr/>
          <p:nvPr/>
        </p:nvSpPr>
        <p:spPr>
          <a:xfrm>
            <a:off x="5600700" y="16611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2</a:t>
            </a:r>
            <a:endParaRPr lang="en-US" sz="3200" dirty="0"/>
          </a:p>
        </p:txBody>
      </p:sp>
      <p:sp>
        <p:nvSpPr>
          <p:cNvPr id="66" name="مستطيل: زوايا مستديرة 65">
            <a:extLst>
              <a:ext uri="{FF2B5EF4-FFF2-40B4-BE49-F238E27FC236}">
                <a16:creationId xmlns:a16="http://schemas.microsoft.com/office/drawing/2014/main" id="{470FB6D6-F58A-4F24-A7EC-F383FB03535B}"/>
              </a:ext>
            </a:extLst>
          </p:cNvPr>
          <p:cNvSpPr/>
          <p:nvPr/>
        </p:nvSpPr>
        <p:spPr>
          <a:xfrm>
            <a:off x="5600700" y="27279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1</a:t>
            </a:r>
            <a:endParaRPr lang="en-US" sz="3200" dirty="0"/>
          </a:p>
        </p:txBody>
      </p:sp>
      <p:sp>
        <p:nvSpPr>
          <p:cNvPr id="2" name="مستطيل: زوايا مستديرة 1">
            <a:extLst>
              <a:ext uri="{FF2B5EF4-FFF2-40B4-BE49-F238E27FC236}">
                <a16:creationId xmlns:a16="http://schemas.microsoft.com/office/drawing/2014/main" id="{78387680-073A-4D83-B7E8-D1F0AF26FC95}"/>
              </a:ext>
            </a:extLst>
          </p:cNvPr>
          <p:cNvSpPr/>
          <p:nvPr/>
        </p:nvSpPr>
        <p:spPr>
          <a:xfrm>
            <a:off x="5600700" y="37947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3</a:t>
            </a:r>
            <a:endParaRPr lang="en-US" sz="3200" dirty="0"/>
          </a:p>
        </p:txBody>
      </p:sp>
      <p:sp>
        <p:nvSpPr>
          <p:cNvPr id="3" name="شكل بيضاوي 2">
            <a:extLst>
              <a:ext uri="{FF2B5EF4-FFF2-40B4-BE49-F238E27FC236}">
                <a16:creationId xmlns:a16="http://schemas.microsoft.com/office/drawing/2014/main" id="{768A907A-4894-4709-90A8-BEA7A147B85E}"/>
              </a:ext>
            </a:extLst>
          </p:cNvPr>
          <p:cNvSpPr/>
          <p:nvPr/>
        </p:nvSpPr>
        <p:spPr>
          <a:xfrm>
            <a:off x="7391400" y="2575560"/>
            <a:ext cx="548640" cy="4419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a:t>
            </a:r>
            <a:endParaRPr lang="en-US" sz="3200" dirty="0"/>
          </a:p>
        </p:txBody>
      </p:sp>
      <p:sp>
        <p:nvSpPr>
          <p:cNvPr id="5" name="شكل بيضاوي 4">
            <a:extLst>
              <a:ext uri="{FF2B5EF4-FFF2-40B4-BE49-F238E27FC236}">
                <a16:creationId xmlns:a16="http://schemas.microsoft.com/office/drawing/2014/main" id="{1533A94F-74CB-4461-B336-1AD602D96342}"/>
              </a:ext>
            </a:extLst>
          </p:cNvPr>
          <p:cNvSpPr/>
          <p:nvPr/>
        </p:nvSpPr>
        <p:spPr>
          <a:xfrm>
            <a:off x="7391400" y="3840481"/>
            <a:ext cx="548640" cy="4419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a:t>
            </a:r>
            <a:endParaRPr lang="en-US" sz="3200" dirty="0"/>
          </a:p>
        </p:txBody>
      </p:sp>
      <p:sp>
        <p:nvSpPr>
          <p:cNvPr id="9" name="مستطيل 8">
            <a:extLst>
              <a:ext uri="{FF2B5EF4-FFF2-40B4-BE49-F238E27FC236}">
                <a16:creationId xmlns:a16="http://schemas.microsoft.com/office/drawing/2014/main" id="{D2331050-CA2B-4D41-B2B4-8E71ADC62DEB}"/>
              </a:ext>
            </a:extLst>
          </p:cNvPr>
          <p:cNvSpPr/>
          <p:nvPr/>
        </p:nvSpPr>
        <p:spPr>
          <a:xfrm>
            <a:off x="8717280" y="1935480"/>
            <a:ext cx="1950720" cy="7924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200" dirty="0"/>
              <a:t>1932</a:t>
            </a:r>
            <a:endParaRPr lang="en-US" sz="3200" dirty="0"/>
          </a:p>
        </p:txBody>
      </p:sp>
      <p:sp>
        <p:nvSpPr>
          <p:cNvPr id="10" name="مستطيل 9">
            <a:extLst>
              <a:ext uri="{FF2B5EF4-FFF2-40B4-BE49-F238E27FC236}">
                <a16:creationId xmlns:a16="http://schemas.microsoft.com/office/drawing/2014/main" id="{CD962D94-BD73-4D04-90F8-A7787F2E740E}"/>
              </a:ext>
            </a:extLst>
          </p:cNvPr>
          <p:cNvSpPr/>
          <p:nvPr/>
        </p:nvSpPr>
        <p:spPr>
          <a:xfrm>
            <a:off x="8717280" y="2880360"/>
            <a:ext cx="1950720" cy="7924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200" dirty="0"/>
              <a:t>2321</a:t>
            </a:r>
            <a:endParaRPr lang="en-US" sz="3200" dirty="0"/>
          </a:p>
        </p:txBody>
      </p:sp>
    </p:spTree>
    <p:extLst>
      <p:ext uri="{BB962C8B-B14F-4D97-AF65-F5344CB8AC3E}">
        <p14:creationId xmlns:p14="http://schemas.microsoft.com/office/powerpoint/2010/main" val="352077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fill="hold"/>
                                        <p:tgtEl>
                                          <p:spTgt spid="66"/>
                                        </p:tgtEl>
                                        <p:attrNameLst>
                                          <p:attrName>ppt_x</p:attrName>
                                        </p:attrNameLst>
                                      </p:cBhvr>
                                      <p:tavLst>
                                        <p:tav tm="0">
                                          <p:val>
                                            <p:strVal val="#ppt_x"/>
                                          </p:val>
                                        </p:tav>
                                        <p:tav tm="100000">
                                          <p:val>
                                            <p:strVal val="#ppt_x"/>
                                          </p:val>
                                        </p:tav>
                                      </p:tavLst>
                                    </p:anim>
                                    <p:anim calcmode="lin" valueType="num">
                                      <p:cBhvr additive="base">
                                        <p:cTn id="2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6" grpId="0" animBg="1"/>
      <p:bldP spid="2" grpId="0" animBg="1"/>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01E8EAC6-8FE2-4DFD-AC77-F7F85BB35026}"/>
              </a:ext>
            </a:extLst>
          </p:cNvPr>
          <p:cNvSpPr/>
          <p:nvPr/>
        </p:nvSpPr>
        <p:spPr>
          <a:xfrm>
            <a:off x="7284720" y="533400"/>
            <a:ext cx="4038600" cy="1036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600" b="1" dirty="0"/>
              <a:t>  جمع العشرات</a:t>
            </a:r>
            <a:endParaRPr lang="en-US" sz="3600" b="1" dirty="0"/>
          </a:p>
        </p:txBody>
      </p:sp>
      <p:sp>
        <p:nvSpPr>
          <p:cNvPr id="50" name="مستطيل: زوايا مستديرة 49">
            <a:extLst>
              <a:ext uri="{FF2B5EF4-FFF2-40B4-BE49-F238E27FC236}">
                <a16:creationId xmlns:a16="http://schemas.microsoft.com/office/drawing/2014/main" id="{17F228A1-2202-40E2-AA79-51BB77A19A5F}"/>
              </a:ext>
            </a:extLst>
          </p:cNvPr>
          <p:cNvSpPr/>
          <p:nvPr/>
        </p:nvSpPr>
        <p:spPr>
          <a:xfrm>
            <a:off x="5600700" y="5943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واحدات</a:t>
            </a:r>
            <a:endParaRPr lang="en-US" sz="3200" dirty="0"/>
          </a:p>
        </p:txBody>
      </p:sp>
      <p:sp>
        <p:nvSpPr>
          <p:cNvPr id="52" name="مستطيل: زوايا مستديرة 51">
            <a:extLst>
              <a:ext uri="{FF2B5EF4-FFF2-40B4-BE49-F238E27FC236}">
                <a16:creationId xmlns:a16="http://schemas.microsoft.com/office/drawing/2014/main" id="{930AC11D-CCC5-4CFE-9FEA-84B75A17904A}"/>
              </a:ext>
            </a:extLst>
          </p:cNvPr>
          <p:cNvSpPr/>
          <p:nvPr/>
        </p:nvSpPr>
        <p:spPr>
          <a:xfrm>
            <a:off x="5600700" y="16611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2</a:t>
            </a:r>
            <a:endParaRPr lang="en-US" sz="3200" dirty="0"/>
          </a:p>
        </p:txBody>
      </p:sp>
      <p:sp>
        <p:nvSpPr>
          <p:cNvPr id="54" name="مستطيل: زوايا مستديرة 53">
            <a:extLst>
              <a:ext uri="{FF2B5EF4-FFF2-40B4-BE49-F238E27FC236}">
                <a16:creationId xmlns:a16="http://schemas.microsoft.com/office/drawing/2014/main" id="{7DDF9032-4A24-43B4-975C-62A7CADBE850}"/>
              </a:ext>
            </a:extLst>
          </p:cNvPr>
          <p:cNvSpPr/>
          <p:nvPr/>
        </p:nvSpPr>
        <p:spPr>
          <a:xfrm>
            <a:off x="4080510" y="16611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3</a:t>
            </a:r>
            <a:endParaRPr lang="en-US" sz="3200" dirty="0"/>
          </a:p>
        </p:txBody>
      </p:sp>
      <p:sp>
        <p:nvSpPr>
          <p:cNvPr id="64" name="مستطيل: زوايا مستديرة 63">
            <a:extLst>
              <a:ext uri="{FF2B5EF4-FFF2-40B4-BE49-F238E27FC236}">
                <a16:creationId xmlns:a16="http://schemas.microsoft.com/office/drawing/2014/main" id="{E74FF72F-76B1-49B9-94B4-8AD26A46C065}"/>
              </a:ext>
            </a:extLst>
          </p:cNvPr>
          <p:cNvSpPr/>
          <p:nvPr/>
        </p:nvSpPr>
        <p:spPr>
          <a:xfrm>
            <a:off x="4069080" y="5943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عشرات</a:t>
            </a:r>
            <a:endParaRPr lang="en-US" sz="3200" dirty="0"/>
          </a:p>
        </p:txBody>
      </p:sp>
      <p:sp>
        <p:nvSpPr>
          <p:cNvPr id="66" name="مستطيل: زوايا مستديرة 65">
            <a:extLst>
              <a:ext uri="{FF2B5EF4-FFF2-40B4-BE49-F238E27FC236}">
                <a16:creationId xmlns:a16="http://schemas.microsoft.com/office/drawing/2014/main" id="{470FB6D6-F58A-4F24-A7EC-F383FB03535B}"/>
              </a:ext>
            </a:extLst>
          </p:cNvPr>
          <p:cNvSpPr/>
          <p:nvPr/>
        </p:nvSpPr>
        <p:spPr>
          <a:xfrm>
            <a:off x="5600700" y="27279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1</a:t>
            </a:r>
            <a:endParaRPr lang="en-US" sz="3200" dirty="0"/>
          </a:p>
        </p:txBody>
      </p:sp>
      <p:sp>
        <p:nvSpPr>
          <p:cNvPr id="68" name="مستطيل: زوايا مستديرة 67">
            <a:extLst>
              <a:ext uri="{FF2B5EF4-FFF2-40B4-BE49-F238E27FC236}">
                <a16:creationId xmlns:a16="http://schemas.microsoft.com/office/drawing/2014/main" id="{CCADD0D5-F21E-411A-9842-C84A45E1BD0F}"/>
              </a:ext>
            </a:extLst>
          </p:cNvPr>
          <p:cNvSpPr/>
          <p:nvPr/>
        </p:nvSpPr>
        <p:spPr>
          <a:xfrm>
            <a:off x="4069080" y="27279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2</a:t>
            </a:r>
            <a:endParaRPr lang="en-US" sz="3200" dirty="0"/>
          </a:p>
        </p:txBody>
      </p:sp>
      <p:sp>
        <p:nvSpPr>
          <p:cNvPr id="2" name="مستطيل: زوايا مستديرة 1">
            <a:extLst>
              <a:ext uri="{FF2B5EF4-FFF2-40B4-BE49-F238E27FC236}">
                <a16:creationId xmlns:a16="http://schemas.microsoft.com/office/drawing/2014/main" id="{78387680-073A-4D83-B7E8-D1F0AF26FC95}"/>
              </a:ext>
            </a:extLst>
          </p:cNvPr>
          <p:cNvSpPr/>
          <p:nvPr/>
        </p:nvSpPr>
        <p:spPr>
          <a:xfrm>
            <a:off x="5600700" y="37947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3</a:t>
            </a:r>
            <a:endParaRPr lang="en-US" sz="3200" dirty="0"/>
          </a:p>
        </p:txBody>
      </p:sp>
      <p:sp>
        <p:nvSpPr>
          <p:cNvPr id="3" name="شكل بيضاوي 2">
            <a:extLst>
              <a:ext uri="{FF2B5EF4-FFF2-40B4-BE49-F238E27FC236}">
                <a16:creationId xmlns:a16="http://schemas.microsoft.com/office/drawing/2014/main" id="{768A907A-4894-4709-90A8-BEA7A147B85E}"/>
              </a:ext>
            </a:extLst>
          </p:cNvPr>
          <p:cNvSpPr/>
          <p:nvPr/>
        </p:nvSpPr>
        <p:spPr>
          <a:xfrm>
            <a:off x="7391400" y="2575560"/>
            <a:ext cx="548640" cy="4419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a:t>
            </a:r>
            <a:endParaRPr lang="en-US" sz="3200" dirty="0"/>
          </a:p>
        </p:txBody>
      </p:sp>
      <p:sp>
        <p:nvSpPr>
          <p:cNvPr id="5" name="مستطيل: زوايا مستديرة 4">
            <a:extLst>
              <a:ext uri="{FF2B5EF4-FFF2-40B4-BE49-F238E27FC236}">
                <a16:creationId xmlns:a16="http://schemas.microsoft.com/office/drawing/2014/main" id="{C1B0D74D-DF24-4422-966C-AD93C96B054C}"/>
              </a:ext>
            </a:extLst>
          </p:cNvPr>
          <p:cNvSpPr/>
          <p:nvPr/>
        </p:nvSpPr>
        <p:spPr>
          <a:xfrm>
            <a:off x="4069080" y="37947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5</a:t>
            </a:r>
            <a:endParaRPr lang="en-US" sz="3200" dirty="0"/>
          </a:p>
        </p:txBody>
      </p:sp>
      <p:sp>
        <p:nvSpPr>
          <p:cNvPr id="12" name="شكل بيضاوي 11">
            <a:extLst>
              <a:ext uri="{FF2B5EF4-FFF2-40B4-BE49-F238E27FC236}">
                <a16:creationId xmlns:a16="http://schemas.microsoft.com/office/drawing/2014/main" id="{6E98C76A-9ECE-4420-B6BC-AA6AEF7380AE}"/>
              </a:ext>
            </a:extLst>
          </p:cNvPr>
          <p:cNvSpPr/>
          <p:nvPr/>
        </p:nvSpPr>
        <p:spPr>
          <a:xfrm>
            <a:off x="7391400" y="3840481"/>
            <a:ext cx="548640" cy="4419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a:t>
            </a:r>
            <a:endParaRPr lang="en-US" sz="3200" dirty="0"/>
          </a:p>
        </p:txBody>
      </p:sp>
      <p:sp>
        <p:nvSpPr>
          <p:cNvPr id="13" name="مستطيل 12">
            <a:extLst>
              <a:ext uri="{FF2B5EF4-FFF2-40B4-BE49-F238E27FC236}">
                <a16:creationId xmlns:a16="http://schemas.microsoft.com/office/drawing/2014/main" id="{2E3656D3-17A0-4922-9187-E889AFA6B0A9}"/>
              </a:ext>
            </a:extLst>
          </p:cNvPr>
          <p:cNvSpPr/>
          <p:nvPr/>
        </p:nvSpPr>
        <p:spPr>
          <a:xfrm>
            <a:off x="8595360" y="1912620"/>
            <a:ext cx="1950720" cy="7924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200" dirty="0"/>
              <a:t>1932</a:t>
            </a:r>
            <a:endParaRPr lang="en-US" sz="3200" dirty="0"/>
          </a:p>
        </p:txBody>
      </p:sp>
      <p:sp>
        <p:nvSpPr>
          <p:cNvPr id="14" name="مستطيل 13">
            <a:extLst>
              <a:ext uri="{FF2B5EF4-FFF2-40B4-BE49-F238E27FC236}">
                <a16:creationId xmlns:a16="http://schemas.microsoft.com/office/drawing/2014/main" id="{CBA3E115-93E8-4B16-9E1D-C67B2B67B79E}"/>
              </a:ext>
            </a:extLst>
          </p:cNvPr>
          <p:cNvSpPr/>
          <p:nvPr/>
        </p:nvSpPr>
        <p:spPr>
          <a:xfrm>
            <a:off x="8595360" y="2849880"/>
            <a:ext cx="1950720" cy="7924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200" dirty="0"/>
              <a:t>2321</a:t>
            </a:r>
            <a:endParaRPr lang="en-US" sz="3200" dirty="0"/>
          </a:p>
        </p:txBody>
      </p:sp>
    </p:spTree>
    <p:extLst>
      <p:ext uri="{BB962C8B-B14F-4D97-AF65-F5344CB8AC3E}">
        <p14:creationId xmlns:p14="http://schemas.microsoft.com/office/powerpoint/2010/main" val="124968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ppt_x"/>
                                          </p:val>
                                        </p:tav>
                                        <p:tav tm="100000">
                                          <p:val>
                                            <p:strVal val="#ppt_x"/>
                                          </p:val>
                                        </p:tav>
                                      </p:tavLst>
                                    </p:anim>
                                    <p:anim calcmode="lin" valueType="num">
                                      <p:cBhvr additive="base">
                                        <p:cTn id="2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8" grpId="0" animBg="1"/>
      <p:bldP spid="3" grpId="0" animBg="1"/>
      <p:bldP spid="5"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01E8EAC6-8FE2-4DFD-AC77-F7F85BB35026}"/>
              </a:ext>
            </a:extLst>
          </p:cNvPr>
          <p:cNvSpPr/>
          <p:nvPr/>
        </p:nvSpPr>
        <p:spPr>
          <a:xfrm>
            <a:off x="7132320" y="533400"/>
            <a:ext cx="4191000" cy="13792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600" b="1" dirty="0"/>
              <a:t> لأجمع المئات أحصر 10 مئات واستبدلها ب 1 ألوف</a:t>
            </a:r>
            <a:endParaRPr lang="en-US" sz="3600" b="1" dirty="0"/>
          </a:p>
        </p:txBody>
      </p:sp>
      <p:sp>
        <p:nvSpPr>
          <p:cNvPr id="50" name="مستطيل: زوايا مستديرة 49">
            <a:extLst>
              <a:ext uri="{FF2B5EF4-FFF2-40B4-BE49-F238E27FC236}">
                <a16:creationId xmlns:a16="http://schemas.microsoft.com/office/drawing/2014/main" id="{17F228A1-2202-40E2-AA79-51BB77A19A5F}"/>
              </a:ext>
            </a:extLst>
          </p:cNvPr>
          <p:cNvSpPr/>
          <p:nvPr/>
        </p:nvSpPr>
        <p:spPr>
          <a:xfrm>
            <a:off x="5600700" y="5943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واحدات</a:t>
            </a:r>
            <a:endParaRPr lang="en-US" sz="3200" dirty="0"/>
          </a:p>
        </p:txBody>
      </p:sp>
      <p:sp>
        <p:nvSpPr>
          <p:cNvPr id="52" name="مستطيل: زوايا مستديرة 51">
            <a:extLst>
              <a:ext uri="{FF2B5EF4-FFF2-40B4-BE49-F238E27FC236}">
                <a16:creationId xmlns:a16="http://schemas.microsoft.com/office/drawing/2014/main" id="{930AC11D-CCC5-4CFE-9FEA-84B75A17904A}"/>
              </a:ext>
            </a:extLst>
          </p:cNvPr>
          <p:cNvSpPr/>
          <p:nvPr/>
        </p:nvSpPr>
        <p:spPr>
          <a:xfrm>
            <a:off x="5600700" y="16611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2</a:t>
            </a:r>
            <a:endParaRPr lang="en-US" sz="3200" dirty="0"/>
          </a:p>
        </p:txBody>
      </p:sp>
      <p:sp>
        <p:nvSpPr>
          <p:cNvPr id="54" name="مستطيل: زوايا مستديرة 53">
            <a:extLst>
              <a:ext uri="{FF2B5EF4-FFF2-40B4-BE49-F238E27FC236}">
                <a16:creationId xmlns:a16="http://schemas.microsoft.com/office/drawing/2014/main" id="{7DDF9032-4A24-43B4-975C-62A7CADBE850}"/>
              </a:ext>
            </a:extLst>
          </p:cNvPr>
          <p:cNvSpPr/>
          <p:nvPr/>
        </p:nvSpPr>
        <p:spPr>
          <a:xfrm>
            <a:off x="4080510" y="16611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3</a:t>
            </a:r>
            <a:endParaRPr lang="en-US" sz="3200" dirty="0"/>
          </a:p>
        </p:txBody>
      </p:sp>
      <p:sp>
        <p:nvSpPr>
          <p:cNvPr id="56" name="مستطيل: زوايا مستديرة 55">
            <a:extLst>
              <a:ext uri="{FF2B5EF4-FFF2-40B4-BE49-F238E27FC236}">
                <a16:creationId xmlns:a16="http://schemas.microsoft.com/office/drawing/2014/main" id="{17D7DA50-A84D-44F8-9F40-81BE4A1CB85C}"/>
              </a:ext>
            </a:extLst>
          </p:cNvPr>
          <p:cNvSpPr/>
          <p:nvPr/>
        </p:nvSpPr>
        <p:spPr>
          <a:xfrm>
            <a:off x="2560320" y="16611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b="1" dirty="0"/>
              <a:t>9</a:t>
            </a:r>
            <a:endParaRPr lang="en-US" sz="3200" b="1" dirty="0"/>
          </a:p>
        </p:txBody>
      </p:sp>
      <p:sp>
        <p:nvSpPr>
          <p:cNvPr id="62" name="مستطيل: زوايا مستديرة 61">
            <a:extLst>
              <a:ext uri="{FF2B5EF4-FFF2-40B4-BE49-F238E27FC236}">
                <a16:creationId xmlns:a16="http://schemas.microsoft.com/office/drawing/2014/main" id="{373CA0DB-56AE-461A-AEF1-98C1CA9AE7A9}"/>
              </a:ext>
            </a:extLst>
          </p:cNvPr>
          <p:cNvSpPr/>
          <p:nvPr/>
        </p:nvSpPr>
        <p:spPr>
          <a:xfrm>
            <a:off x="2560320" y="5943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مئات</a:t>
            </a:r>
            <a:endParaRPr lang="en-US" sz="3200" dirty="0"/>
          </a:p>
        </p:txBody>
      </p:sp>
      <p:sp>
        <p:nvSpPr>
          <p:cNvPr id="64" name="مستطيل: زوايا مستديرة 63">
            <a:extLst>
              <a:ext uri="{FF2B5EF4-FFF2-40B4-BE49-F238E27FC236}">
                <a16:creationId xmlns:a16="http://schemas.microsoft.com/office/drawing/2014/main" id="{E74FF72F-76B1-49B9-94B4-8AD26A46C065}"/>
              </a:ext>
            </a:extLst>
          </p:cNvPr>
          <p:cNvSpPr/>
          <p:nvPr/>
        </p:nvSpPr>
        <p:spPr>
          <a:xfrm>
            <a:off x="4069080" y="5943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عشرات</a:t>
            </a:r>
            <a:endParaRPr lang="en-US" sz="3200" dirty="0"/>
          </a:p>
        </p:txBody>
      </p:sp>
      <p:sp>
        <p:nvSpPr>
          <p:cNvPr id="66" name="مستطيل: زوايا مستديرة 65">
            <a:extLst>
              <a:ext uri="{FF2B5EF4-FFF2-40B4-BE49-F238E27FC236}">
                <a16:creationId xmlns:a16="http://schemas.microsoft.com/office/drawing/2014/main" id="{470FB6D6-F58A-4F24-A7EC-F383FB03535B}"/>
              </a:ext>
            </a:extLst>
          </p:cNvPr>
          <p:cNvSpPr/>
          <p:nvPr/>
        </p:nvSpPr>
        <p:spPr>
          <a:xfrm>
            <a:off x="5600700" y="27279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1</a:t>
            </a:r>
            <a:endParaRPr lang="en-US" sz="3200" dirty="0"/>
          </a:p>
        </p:txBody>
      </p:sp>
      <p:sp>
        <p:nvSpPr>
          <p:cNvPr id="68" name="مستطيل: زوايا مستديرة 67">
            <a:extLst>
              <a:ext uri="{FF2B5EF4-FFF2-40B4-BE49-F238E27FC236}">
                <a16:creationId xmlns:a16="http://schemas.microsoft.com/office/drawing/2014/main" id="{CCADD0D5-F21E-411A-9842-C84A45E1BD0F}"/>
              </a:ext>
            </a:extLst>
          </p:cNvPr>
          <p:cNvSpPr/>
          <p:nvPr/>
        </p:nvSpPr>
        <p:spPr>
          <a:xfrm>
            <a:off x="4069080" y="27279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2</a:t>
            </a:r>
            <a:endParaRPr lang="en-US" sz="3200" dirty="0"/>
          </a:p>
        </p:txBody>
      </p:sp>
      <p:sp>
        <p:nvSpPr>
          <p:cNvPr id="70" name="مستطيل: زوايا مستديرة 69">
            <a:extLst>
              <a:ext uri="{FF2B5EF4-FFF2-40B4-BE49-F238E27FC236}">
                <a16:creationId xmlns:a16="http://schemas.microsoft.com/office/drawing/2014/main" id="{6B78DD00-5F61-4B5B-9188-0CF518992F6B}"/>
              </a:ext>
            </a:extLst>
          </p:cNvPr>
          <p:cNvSpPr/>
          <p:nvPr/>
        </p:nvSpPr>
        <p:spPr>
          <a:xfrm>
            <a:off x="2560320" y="27279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3</a:t>
            </a:r>
            <a:endParaRPr lang="en-US" sz="3200" dirty="0"/>
          </a:p>
        </p:txBody>
      </p:sp>
      <p:sp>
        <p:nvSpPr>
          <p:cNvPr id="2" name="مستطيل: زوايا مستديرة 1">
            <a:extLst>
              <a:ext uri="{FF2B5EF4-FFF2-40B4-BE49-F238E27FC236}">
                <a16:creationId xmlns:a16="http://schemas.microsoft.com/office/drawing/2014/main" id="{78387680-073A-4D83-B7E8-D1F0AF26FC95}"/>
              </a:ext>
            </a:extLst>
          </p:cNvPr>
          <p:cNvSpPr/>
          <p:nvPr/>
        </p:nvSpPr>
        <p:spPr>
          <a:xfrm>
            <a:off x="5600700" y="37947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3</a:t>
            </a:r>
            <a:endParaRPr lang="en-US" sz="3200" dirty="0"/>
          </a:p>
        </p:txBody>
      </p:sp>
      <p:sp>
        <p:nvSpPr>
          <p:cNvPr id="3" name="شكل بيضاوي 2">
            <a:extLst>
              <a:ext uri="{FF2B5EF4-FFF2-40B4-BE49-F238E27FC236}">
                <a16:creationId xmlns:a16="http://schemas.microsoft.com/office/drawing/2014/main" id="{768A907A-4894-4709-90A8-BEA7A147B85E}"/>
              </a:ext>
            </a:extLst>
          </p:cNvPr>
          <p:cNvSpPr/>
          <p:nvPr/>
        </p:nvSpPr>
        <p:spPr>
          <a:xfrm>
            <a:off x="7391400" y="2575560"/>
            <a:ext cx="548640" cy="4419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a:t>
            </a:r>
            <a:endParaRPr lang="en-US" sz="3200" dirty="0"/>
          </a:p>
        </p:txBody>
      </p:sp>
      <p:sp>
        <p:nvSpPr>
          <p:cNvPr id="5" name="مستطيل: زوايا مستديرة 4">
            <a:extLst>
              <a:ext uri="{FF2B5EF4-FFF2-40B4-BE49-F238E27FC236}">
                <a16:creationId xmlns:a16="http://schemas.microsoft.com/office/drawing/2014/main" id="{C1B0D74D-DF24-4422-966C-AD93C96B054C}"/>
              </a:ext>
            </a:extLst>
          </p:cNvPr>
          <p:cNvSpPr/>
          <p:nvPr/>
        </p:nvSpPr>
        <p:spPr>
          <a:xfrm>
            <a:off x="4069080" y="37947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5</a:t>
            </a:r>
            <a:endParaRPr lang="en-US" sz="3200" dirty="0"/>
          </a:p>
        </p:txBody>
      </p:sp>
      <p:sp>
        <p:nvSpPr>
          <p:cNvPr id="6" name="مستطيل: زوايا مستديرة 5">
            <a:extLst>
              <a:ext uri="{FF2B5EF4-FFF2-40B4-BE49-F238E27FC236}">
                <a16:creationId xmlns:a16="http://schemas.microsoft.com/office/drawing/2014/main" id="{78437704-8FD9-4B0A-B04B-D98EFA6AAAAF}"/>
              </a:ext>
            </a:extLst>
          </p:cNvPr>
          <p:cNvSpPr/>
          <p:nvPr/>
        </p:nvSpPr>
        <p:spPr>
          <a:xfrm>
            <a:off x="2560320" y="37947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6" name="شكل بيضاوي 15">
            <a:extLst>
              <a:ext uri="{FF2B5EF4-FFF2-40B4-BE49-F238E27FC236}">
                <a16:creationId xmlns:a16="http://schemas.microsoft.com/office/drawing/2014/main" id="{6429D6D7-3B06-4C59-BBDC-F4ABA0E34DC3}"/>
              </a:ext>
            </a:extLst>
          </p:cNvPr>
          <p:cNvSpPr/>
          <p:nvPr/>
        </p:nvSpPr>
        <p:spPr>
          <a:xfrm>
            <a:off x="7391400" y="3840481"/>
            <a:ext cx="548640" cy="4419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a:t>
            </a:r>
            <a:endParaRPr lang="en-US" sz="3200" dirty="0"/>
          </a:p>
        </p:txBody>
      </p:sp>
      <p:sp>
        <p:nvSpPr>
          <p:cNvPr id="7" name="مستطيل: زوايا مستديرة 6">
            <a:extLst>
              <a:ext uri="{FF2B5EF4-FFF2-40B4-BE49-F238E27FC236}">
                <a16:creationId xmlns:a16="http://schemas.microsoft.com/office/drawing/2014/main" id="{F4CD53B8-10AD-49F6-BDFA-0D711C6FF98D}"/>
              </a:ext>
            </a:extLst>
          </p:cNvPr>
          <p:cNvSpPr/>
          <p:nvPr/>
        </p:nvSpPr>
        <p:spPr>
          <a:xfrm>
            <a:off x="3032760" y="4084320"/>
            <a:ext cx="350520" cy="3505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2</a:t>
            </a:r>
            <a:endParaRPr lang="en-US" sz="3200" dirty="0"/>
          </a:p>
        </p:txBody>
      </p:sp>
      <p:sp>
        <p:nvSpPr>
          <p:cNvPr id="20" name="مستطيل 19">
            <a:extLst>
              <a:ext uri="{FF2B5EF4-FFF2-40B4-BE49-F238E27FC236}">
                <a16:creationId xmlns:a16="http://schemas.microsoft.com/office/drawing/2014/main" id="{FBCA6C52-C8B4-4AC5-B632-28F7A4AE95EB}"/>
              </a:ext>
            </a:extLst>
          </p:cNvPr>
          <p:cNvSpPr/>
          <p:nvPr/>
        </p:nvSpPr>
        <p:spPr>
          <a:xfrm>
            <a:off x="8846820" y="2061210"/>
            <a:ext cx="1950720" cy="7924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200" dirty="0"/>
              <a:t>1932</a:t>
            </a:r>
            <a:endParaRPr lang="en-US" sz="3200" dirty="0"/>
          </a:p>
        </p:txBody>
      </p:sp>
      <p:sp>
        <p:nvSpPr>
          <p:cNvPr id="21" name="مستطيل 20">
            <a:extLst>
              <a:ext uri="{FF2B5EF4-FFF2-40B4-BE49-F238E27FC236}">
                <a16:creationId xmlns:a16="http://schemas.microsoft.com/office/drawing/2014/main" id="{F2D79C73-6513-4BC1-AFF4-DE2571B41B1D}"/>
              </a:ext>
            </a:extLst>
          </p:cNvPr>
          <p:cNvSpPr/>
          <p:nvPr/>
        </p:nvSpPr>
        <p:spPr>
          <a:xfrm>
            <a:off x="8846820" y="3002280"/>
            <a:ext cx="1950720" cy="7924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200" dirty="0"/>
              <a:t>2321</a:t>
            </a:r>
            <a:endParaRPr lang="en-US" sz="3200" dirty="0"/>
          </a:p>
        </p:txBody>
      </p:sp>
      <p:sp>
        <p:nvSpPr>
          <p:cNvPr id="9" name="مستطيل: زوايا مستديرة 8">
            <a:extLst>
              <a:ext uri="{FF2B5EF4-FFF2-40B4-BE49-F238E27FC236}">
                <a16:creationId xmlns:a16="http://schemas.microsoft.com/office/drawing/2014/main" id="{D746444D-6572-4284-9071-ADBFFEC4D61E}"/>
              </a:ext>
            </a:extLst>
          </p:cNvPr>
          <p:cNvSpPr/>
          <p:nvPr/>
        </p:nvSpPr>
        <p:spPr>
          <a:xfrm>
            <a:off x="2682240" y="4084320"/>
            <a:ext cx="350520" cy="3505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200" dirty="0"/>
              <a:t>1</a:t>
            </a:r>
            <a:endParaRPr lang="en-US" sz="3200" dirty="0"/>
          </a:p>
        </p:txBody>
      </p:sp>
    </p:spTree>
    <p:extLst>
      <p:ext uri="{BB962C8B-B14F-4D97-AF65-F5344CB8AC3E}">
        <p14:creationId xmlns:p14="http://schemas.microsoft.com/office/powerpoint/2010/main" val="18025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fill="hold"/>
                                        <p:tgtEl>
                                          <p:spTgt spid="70"/>
                                        </p:tgtEl>
                                        <p:attrNameLst>
                                          <p:attrName>ppt_x</p:attrName>
                                        </p:attrNameLst>
                                      </p:cBhvr>
                                      <p:tavLst>
                                        <p:tav tm="0">
                                          <p:val>
                                            <p:strVal val="#ppt_x"/>
                                          </p:val>
                                        </p:tav>
                                        <p:tav tm="100000">
                                          <p:val>
                                            <p:strVal val="#ppt_x"/>
                                          </p:val>
                                        </p:tav>
                                      </p:tavLst>
                                    </p:anim>
                                    <p:anim calcmode="lin" valueType="num">
                                      <p:cBhvr additive="base">
                                        <p:cTn id="2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70" grpId="0" animBg="1"/>
      <p:bldP spid="3" grpId="0" animBg="1"/>
      <p:bldP spid="6" grpId="0" animBg="1"/>
      <p:bldP spid="16"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01E8EAC6-8FE2-4DFD-AC77-F7F85BB35026}"/>
              </a:ext>
            </a:extLst>
          </p:cNvPr>
          <p:cNvSpPr/>
          <p:nvPr/>
        </p:nvSpPr>
        <p:spPr>
          <a:xfrm>
            <a:off x="7284720" y="533400"/>
            <a:ext cx="4038600" cy="1036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600" b="1" dirty="0"/>
              <a:t> جمع الألوف</a:t>
            </a:r>
            <a:endParaRPr lang="en-US" sz="3600" b="1" dirty="0"/>
          </a:p>
        </p:txBody>
      </p:sp>
      <p:sp>
        <p:nvSpPr>
          <p:cNvPr id="50" name="مستطيل: زوايا مستديرة 49">
            <a:extLst>
              <a:ext uri="{FF2B5EF4-FFF2-40B4-BE49-F238E27FC236}">
                <a16:creationId xmlns:a16="http://schemas.microsoft.com/office/drawing/2014/main" id="{17F228A1-2202-40E2-AA79-51BB77A19A5F}"/>
              </a:ext>
            </a:extLst>
          </p:cNvPr>
          <p:cNvSpPr/>
          <p:nvPr/>
        </p:nvSpPr>
        <p:spPr>
          <a:xfrm>
            <a:off x="5600700" y="5943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واحدات</a:t>
            </a:r>
            <a:endParaRPr lang="en-US" sz="3200" dirty="0"/>
          </a:p>
        </p:txBody>
      </p:sp>
      <p:sp>
        <p:nvSpPr>
          <p:cNvPr id="52" name="مستطيل: زوايا مستديرة 51">
            <a:extLst>
              <a:ext uri="{FF2B5EF4-FFF2-40B4-BE49-F238E27FC236}">
                <a16:creationId xmlns:a16="http://schemas.microsoft.com/office/drawing/2014/main" id="{930AC11D-CCC5-4CFE-9FEA-84B75A17904A}"/>
              </a:ext>
            </a:extLst>
          </p:cNvPr>
          <p:cNvSpPr/>
          <p:nvPr/>
        </p:nvSpPr>
        <p:spPr>
          <a:xfrm>
            <a:off x="5600700" y="16611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2</a:t>
            </a:r>
            <a:endParaRPr lang="en-US" sz="3200" dirty="0"/>
          </a:p>
        </p:txBody>
      </p:sp>
      <p:sp>
        <p:nvSpPr>
          <p:cNvPr id="54" name="مستطيل: زوايا مستديرة 53">
            <a:extLst>
              <a:ext uri="{FF2B5EF4-FFF2-40B4-BE49-F238E27FC236}">
                <a16:creationId xmlns:a16="http://schemas.microsoft.com/office/drawing/2014/main" id="{7DDF9032-4A24-43B4-975C-62A7CADBE850}"/>
              </a:ext>
            </a:extLst>
          </p:cNvPr>
          <p:cNvSpPr/>
          <p:nvPr/>
        </p:nvSpPr>
        <p:spPr>
          <a:xfrm>
            <a:off x="4080510" y="16611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3</a:t>
            </a:r>
            <a:endParaRPr lang="en-US" sz="3200" dirty="0"/>
          </a:p>
        </p:txBody>
      </p:sp>
      <p:sp>
        <p:nvSpPr>
          <p:cNvPr id="56" name="مستطيل: زوايا مستديرة 55">
            <a:extLst>
              <a:ext uri="{FF2B5EF4-FFF2-40B4-BE49-F238E27FC236}">
                <a16:creationId xmlns:a16="http://schemas.microsoft.com/office/drawing/2014/main" id="{17D7DA50-A84D-44F8-9F40-81BE4A1CB85C}"/>
              </a:ext>
            </a:extLst>
          </p:cNvPr>
          <p:cNvSpPr/>
          <p:nvPr/>
        </p:nvSpPr>
        <p:spPr>
          <a:xfrm>
            <a:off x="2560320" y="16611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b="1" dirty="0"/>
              <a:t>9</a:t>
            </a:r>
            <a:endParaRPr lang="en-US" sz="3200" b="1" dirty="0"/>
          </a:p>
        </p:txBody>
      </p:sp>
      <p:sp>
        <p:nvSpPr>
          <p:cNvPr id="58" name="مستطيل: زوايا مستديرة 57">
            <a:extLst>
              <a:ext uri="{FF2B5EF4-FFF2-40B4-BE49-F238E27FC236}">
                <a16:creationId xmlns:a16="http://schemas.microsoft.com/office/drawing/2014/main" id="{2DC00493-0B59-45E8-86F5-7690B8ABE435}"/>
              </a:ext>
            </a:extLst>
          </p:cNvPr>
          <p:cNvSpPr/>
          <p:nvPr/>
        </p:nvSpPr>
        <p:spPr>
          <a:xfrm>
            <a:off x="1051560" y="16611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1</a:t>
            </a:r>
            <a:endParaRPr lang="en-US" sz="3200" dirty="0">
              <a:solidFill>
                <a:schemeClr val="bg1"/>
              </a:solidFill>
            </a:endParaRPr>
          </a:p>
        </p:txBody>
      </p:sp>
      <p:sp>
        <p:nvSpPr>
          <p:cNvPr id="60" name="مستطيل: زوايا مستديرة 59">
            <a:extLst>
              <a:ext uri="{FF2B5EF4-FFF2-40B4-BE49-F238E27FC236}">
                <a16:creationId xmlns:a16="http://schemas.microsoft.com/office/drawing/2014/main" id="{BD45B975-55A5-4356-B275-59F0DC21712C}"/>
              </a:ext>
            </a:extLst>
          </p:cNvPr>
          <p:cNvSpPr/>
          <p:nvPr/>
        </p:nvSpPr>
        <p:spPr>
          <a:xfrm>
            <a:off x="1051560" y="5943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ألوف</a:t>
            </a:r>
            <a:endParaRPr lang="en-US" sz="3200" dirty="0">
              <a:solidFill>
                <a:schemeClr val="bg1"/>
              </a:solidFill>
            </a:endParaRPr>
          </a:p>
        </p:txBody>
      </p:sp>
      <p:sp>
        <p:nvSpPr>
          <p:cNvPr id="62" name="مستطيل: زوايا مستديرة 61">
            <a:extLst>
              <a:ext uri="{FF2B5EF4-FFF2-40B4-BE49-F238E27FC236}">
                <a16:creationId xmlns:a16="http://schemas.microsoft.com/office/drawing/2014/main" id="{373CA0DB-56AE-461A-AEF1-98C1CA9AE7A9}"/>
              </a:ext>
            </a:extLst>
          </p:cNvPr>
          <p:cNvSpPr/>
          <p:nvPr/>
        </p:nvSpPr>
        <p:spPr>
          <a:xfrm>
            <a:off x="2560320" y="5943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مئات</a:t>
            </a:r>
            <a:endParaRPr lang="en-US" sz="3200" dirty="0"/>
          </a:p>
        </p:txBody>
      </p:sp>
      <p:sp>
        <p:nvSpPr>
          <p:cNvPr id="64" name="مستطيل: زوايا مستديرة 63">
            <a:extLst>
              <a:ext uri="{FF2B5EF4-FFF2-40B4-BE49-F238E27FC236}">
                <a16:creationId xmlns:a16="http://schemas.microsoft.com/office/drawing/2014/main" id="{E74FF72F-76B1-49B9-94B4-8AD26A46C065}"/>
              </a:ext>
            </a:extLst>
          </p:cNvPr>
          <p:cNvSpPr/>
          <p:nvPr/>
        </p:nvSpPr>
        <p:spPr>
          <a:xfrm>
            <a:off x="4069080" y="5943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عشرات</a:t>
            </a:r>
            <a:endParaRPr lang="en-US" sz="3200" dirty="0"/>
          </a:p>
        </p:txBody>
      </p:sp>
      <p:sp>
        <p:nvSpPr>
          <p:cNvPr id="66" name="مستطيل: زوايا مستديرة 65">
            <a:extLst>
              <a:ext uri="{FF2B5EF4-FFF2-40B4-BE49-F238E27FC236}">
                <a16:creationId xmlns:a16="http://schemas.microsoft.com/office/drawing/2014/main" id="{470FB6D6-F58A-4F24-A7EC-F383FB03535B}"/>
              </a:ext>
            </a:extLst>
          </p:cNvPr>
          <p:cNvSpPr/>
          <p:nvPr/>
        </p:nvSpPr>
        <p:spPr>
          <a:xfrm>
            <a:off x="5600700" y="275844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1</a:t>
            </a:r>
            <a:endParaRPr lang="en-US" sz="3200" dirty="0"/>
          </a:p>
        </p:txBody>
      </p:sp>
      <p:sp>
        <p:nvSpPr>
          <p:cNvPr id="68" name="مستطيل: زوايا مستديرة 67">
            <a:extLst>
              <a:ext uri="{FF2B5EF4-FFF2-40B4-BE49-F238E27FC236}">
                <a16:creationId xmlns:a16="http://schemas.microsoft.com/office/drawing/2014/main" id="{CCADD0D5-F21E-411A-9842-C84A45E1BD0F}"/>
              </a:ext>
            </a:extLst>
          </p:cNvPr>
          <p:cNvSpPr/>
          <p:nvPr/>
        </p:nvSpPr>
        <p:spPr>
          <a:xfrm>
            <a:off x="4069080" y="27279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2</a:t>
            </a:r>
            <a:endParaRPr lang="en-US" sz="3200" dirty="0"/>
          </a:p>
        </p:txBody>
      </p:sp>
      <p:sp>
        <p:nvSpPr>
          <p:cNvPr id="70" name="مستطيل: زوايا مستديرة 69">
            <a:extLst>
              <a:ext uri="{FF2B5EF4-FFF2-40B4-BE49-F238E27FC236}">
                <a16:creationId xmlns:a16="http://schemas.microsoft.com/office/drawing/2014/main" id="{6B78DD00-5F61-4B5B-9188-0CF518992F6B}"/>
              </a:ext>
            </a:extLst>
          </p:cNvPr>
          <p:cNvSpPr/>
          <p:nvPr/>
        </p:nvSpPr>
        <p:spPr>
          <a:xfrm>
            <a:off x="2560320" y="27279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3</a:t>
            </a:r>
            <a:endParaRPr lang="en-US" sz="3200" dirty="0"/>
          </a:p>
        </p:txBody>
      </p:sp>
      <p:sp>
        <p:nvSpPr>
          <p:cNvPr id="72" name="مستطيل: زوايا مستديرة 71">
            <a:extLst>
              <a:ext uri="{FF2B5EF4-FFF2-40B4-BE49-F238E27FC236}">
                <a16:creationId xmlns:a16="http://schemas.microsoft.com/office/drawing/2014/main" id="{80BB4455-B4D5-4DEE-BFA3-3499B3B35F1D}"/>
              </a:ext>
            </a:extLst>
          </p:cNvPr>
          <p:cNvSpPr/>
          <p:nvPr/>
        </p:nvSpPr>
        <p:spPr>
          <a:xfrm>
            <a:off x="1051560" y="268224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2</a:t>
            </a:r>
            <a:endParaRPr lang="en-US" sz="3200" dirty="0">
              <a:solidFill>
                <a:schemeClr val="bg1"/>
              </a:solidFill>
            </a:endParaRPr>
          </a:p>
        </p:txBody>
      </p:sp>
      <p:sp>
        <p:nvSpPr>
          <p:cNvPr id="2" name="مستطيل: زوايا مستديرة 1">
            <a:extLst>
              <a:ext uri="{FF2B5EF4-FFF2-40B4-BE49-F238E27FC236}">
                <a16:creationId xmlns:a16="http://schemas.microsoft.com/office/drawing/2014/main" id="{78387680-073A-4D83-B7E8-D1F0AF26FC95}"/>
              </a:ext>
            </a:extLst>
          </p:cNvPr>
          <p:cNvSpPr/>
          <p:nvPr/>
        </p:nvSpPr>
        <p:spPr>
          <a:xfrm>
            <a:off x="5600700" y="37947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3</a:t>
            </a:r>
            <a:endParaRPr lang="en-US" sz="3200" dirty="0"/>
          </a:p>
        </p:txBody>
      </p:sp>
      <p:sp>
        <p:nvSpPr>
          <p:cNvPr id="3" name="شكل بيضاوي 2">
            <a:extLst>
              <a:ext uri="{FF2B5EF4-FFF2-40B4-BE49-F238E27FC236}">
                <a16:creationId xmlns:a16="http://schemas.microsoft.com/office/drawing/2014/main" id="{768A907A-4894-4709-90A8-BEA7A147B85E}"/>
              </a:ext>
            </a:extLst>
          </p:cNvPr>
          <p:cNvSpPr/>
          <p:nvPr/>
        </p:nvSpPr>
        <p:spPr>
          <a:xfrm>
            <a:off x="7391400" y="2575560"/>
            <a:ext cx="548640" cy="4419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a:t>
            </a:r>
            <a:endParaRPr lang="en-US" sz="3200" dirty="0"/>
          </a:p>
        </p:txBody>
      </p:sp>
      <p:sp>
        <p:nvSpPr>
          <p:cNvPr id="5" name="مستطيل: زوايا مستديرة 4">
            <a:extLst>
              <a:ext uri="{FF2B5EF4-FFF2-40B4-BE49-F238E27FC236}">
                <a16:creationId xmlns:a16="http://schemas.microsoft.com/office/drawing/2014/main" id="{C1B0D74D-DF24-4422-966C-AD93C96B054C}"/>
              </a:ext>
            </a:extLst>
          </p:cNvPr>
          <p:cNvSpPr/>
          <p:nvPr/>
        </p:nvSpPr>
        <p:spPr>
          <a:xfrm>
            <a:off x="4069080" y="37947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5</a:t>
            </a:r>
            <a:endParaRPr lang="en-US" sz="3200" dirty="0"/>
          </a:p>
        </p:txBody>
      </p:sp>
      <p:sp>
        <p:nvSpPr>
          <p:cNvPr id="6" name="مستطيل: زوايا مستديرة 5">
            <a:extLst>
              <a:ext uri="{FF2B5EF4-FFF2-40B4-BE49-F238E27FC236}">
                <a16:creationId xmlns:a16="http://schemas.microsoft.com/office/drawing/2014/main" id="{78437704-8FD9-4B0A-B04B-D98EFA6AAAAF}"/>
              </a:ext>
            </a:extLst>
          </p:cNvPr>
          <p:cNvSpPr/>
          <p:nvPr/>
        </p:nvSpPr>
        <p:spPr>
          <a:xfrm>
            <a:off x="2560320" y="37947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2</a:t>
            </a:r>
            <a:endParaRPr lang="en-US" sz="3200" dirty="0"/>
          </a:p>
        </p:txBody>
      </p:sp>
      <p:sp>
        <p:nvSpPr>
          <p:cNvPr id="7" name="مستطيل: زوايا مستديرة 6">
            <a:extLst>
              <a:ext uri="{FF2B5EF4-FFF2-40B4-BE49-F238E27FC236}">
                <a16:creationId xmlns:a16="http://schemas.microsoft.com/office/drawing/2014/main" id="{E4FDD6EB-F2BA-421A-A3D1-E6617006F908}"/>
              </a:ext>
            </a:extLst>
          </p:cNvPr>
          <p:cNvSpPr/>
          <p:nvPr/>
        </p:nvSpPr>
        <p:spPr>
          <a:xfrm>
            <a:off x="1051560" y="3794760"/>
            <a:ext cx="1295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solidFill>
                  <a:schemeClr val="bg1"/>
                </a:solidFill>
              </a:rPr>
              <a:t>4</a:t>
            </a:r>
            <a:endParaRPr lang="en-US" sz="3200" dirty="0">
              <a:solidFill>
                <a:schemeClr val="bg1"/>
              </a:solidFill>
            </a:endParaRPr>
          </a:p>
        </p:txBody>
      </p:sp>
      <p:sp>
        <p:nvSpPr>
          <p:cNvPr id="20" name="شكل بيضاوي 19">
            <a:extLst>
              <a:ext uri="{FF2B5EF4-FFF2-40B4-BE49-F238E27FC236}">
                <a16:creationId xmlns:a16="http://schemas.microsoft.com/office/drawing/2014/main" id="{F57711CF-2032-4CF8-85E9-3DB85AA561B6}"/>
              </a:ext>
            </a:extLst>
          </p:cNvPr>
          <p:cNvSpPr/>
          <p:nvPr/>
        </p:nvSpPr>
        <p:spPr>
          <a:xfrm>
            <a:off x="7391400" y="3840481"/>
            <a:ext cx="548640" cy="4419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a:t>
            </a:r>
            <a:endParaRPr lang="en-US" sz="3200" dirty="0"/>
          </a:p>
        </p:txBody>
      </p:sp>
      <p:sp>
        <p:nvSpPr>
          <p:cNvPr id="21" name="مستطيل 20">
            <a:extLst>
              <a:ext uri="{FF2B5EF4-FFF2-40B4-BE49-F238E27FC236}">
                <a16:creationId xmlns:a16="http://schemas.microsoft.com/office/drawing/2014/main" id="{69BAA9C5-A835-4CFB-B831-9CBA9E377D9C}"/>
              </a:ext>
            </a:extLst>
          </p:cNvPr>
          <p:cNvSpPr/>
          <p:nvPr/>
        </p:nvSpPr>
        <p:spPr>
          <a:xfrm>
            <a:off x="8808720" y="1722120"/>
            <a:ext cx="1950720" cy="7924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200" dirty="0"/>
              <a:t>1932</a:t>
            </a:r>
            <a:endParaRPr lang="en-US" sz="3200" dirty="0"/>
          </a:p>
        </p:txBody>
      </p:sp>
      <p:sp>
        <p:nvSpPr>
          <p:cNvPr id="22" name="مستطيل 21">
            <a:extLst>
              <a:ext uri="{FF2B5EF4-FFF2-40B4-BE49-F238E27FC236}">
                <a16:creationId xmlns:a16="http://schemas.microsoft.com/office/drawing/2014/main" id="{B9E24641-3EA5-4136-928E-18276DEF90D3}"/>
              </a:ext>
            </a:extLst>
          </p:cNvPr>
          <p:cNvSpPr/>
          <p:nvPr/>
        </p:nvSpPr>
        <p:spPr>
          <a:xfrm>
            <a:off x="8808720" y="2788920"/>
            <a:ext cx="1950720" cy="7924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200" dirty="0"/>
              <a:t>2321</a:t>
            </a:r>
            <a:endParaRPr lang="en-US" sz="3200" dirty="0"/>
          </a:p>
        </p:txBody>
      </p:sp>
      <p:sp>
        <p:nvSpPr>
          <p:cNvPr id="8" name="مستطيل: زوايا مستديرة 7">
            <a:extLst>
              <a:ext uri="{FF2B5EF4-FFF2-40B4-BE49-F238E27FC236}">
                <a16:creationId xmlns:a16="http://schemas.microsoft.com/office/drawing/2014/main" id="{C0AC5870-B3D7-496D-B83C-CB88FB1A0C6D}"/>
              </a:ext>
            </a:extLst>
          </p:cNvPr>
          <p:cNvSpPr/>
          <p:nvPr/>
        </p:nvSpPr>
        <p:spPr>
          <a:xfrm>
            <a:off x="1051560" y="1722120"/>
            <a:ext cx="381000" cy="2895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200" dirty="0">
                <a:solidFill>
                  <a:schemeClr val="bg1"/>
                </a:solidFill>
              </a:rPr>
              <a:t>1</a:t>
            </a:r>
            <a:endParaRPr lang="en-US" sz="3200" dirty="0">
              <a:solidFill>
                <a:schemeClr val="bg1"/>
              </a:solidFill>
            </a:endParaRPr>
          </a:p>
        </p:txBody>
      </p:sp>
    </p:spTree>
    <p:extLst>
      <p:ext uri="{BB962C8B-B14F-4D97-AF65-F5344CB8AC3E}">
        <p14:creationId xmlns:p14="http://schemas.microsoft.com/office/powerpoint/2010/main" val="39014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fill="hold"/>
                                        <p:tgtEl>
                                          <p:spTgt spid="72"/>
                                        </p:tgtEl>
                                        <p:attrNameLst>
                                          <p:attrName>ppt_x</p:attrName>
                                        </p:attrNameLst>
                                      </p:cBhvr>
                                      <p:tavLst>
                                        <p:tav tm="0">
                                          <p:val>
                                            <p:strVal val="#ppt_x"/>
                                          </p:val>
                                        </p:tav>
                                        <p:tav tm="100000">
                                          <p:val>
                                            <p:strVal val="#ppt_x"/>
                                          </p:val>
                                        </p:tav>
                                      </p:tavLst>
                                    </p:anim>
                                    <p:anim calcmode="lin" valueType="num">
                                      <p:cBhvr additive="base">
                                        <p:cTn id="20"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2" grpId="0" animBg="1"/>
      <p:bldP spid="3" grpId="0" animBg="1"/>
      <p:bldP spid="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F51333B1-B212-4D90-972F-B4B8B664CD81}"/>
              </a:ext>
            </a:extLst>
          </p:cNvPr>
          <p:cNvSpPr/>
          <p:nvPr/>
        </p:nvSpPr>
        <p:spPr>
          <a:xfrm>
            <a:off x="8351520" y="541020"/>
            <a:ext cx="3039904" cy="8686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200" dirty="0"/>
              <a:t>لنجمع بطريقة أفقية </a:t>
            </a:r>
            <a:endParaRPr lang="en-US" sz="3200" dirty="0"/>
          </a:p>
        </p:txBody>
      </p:sp>
      <p:sp>
        <p:nvSpPr>
          <p:cNvPr id="3" name="مستطيل: زوايا مستديرة 2">
            <a:extLst>
              <a:ext uri="{FF2B5EF4-FFF2-40B4-BE49-F238E27FC236}">
                <a16:creationId xmlns:a16="http://schemas.microsoft.com/office/drawing/2014/main" id="{968026DE-3085-4F97-8152-15F01ADAFF26}"/>
              </a:ext>
            </a:extLst>
          </p:cNvPr>
          <p:cNvSpPr/>
          <p:nvPr/>
        </p:nvSpPr>
        <p:spPr>
          <a:xfrm>
            <a:off x="9022080" y="2148840"/>
            <a:ext cx="2179320" cy="685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4" name="شكل بيضاوي 3">
            <a:extLst>
              <a:ext uri="{FF2B5EF4-FFF2-40B4-BE49-F238E27FC236}">
                <a16:creationId xmlns:a16="http://schemas.microsoft.com/office/drawing/2014/main" id="{E1BE9791-2E9C-4BBC-80D3-BDE49476A11F}"/>
              </a:ext>
            </a:extLst>
          </p:cNvPr>
          <p:cNvSpPr/>
          <p:nvPr/>
        </p:nvSpPr>
        <p:spPr>
          <a:xfrm>
            <a:off x="7909560" y="2171700"/>
            <a:ext cx="731520" cy="5791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a:t>
            </a:r>
            <a:endParaRPr lang="en-US" sz="3200" dirty="0"/>
          </a:p>
        </p:txBody>
      </p:sp>
      <p:sp>
        <p:nvSpPr>
          <p:cNvPr id="5" name="مستطيل: زوايا مستديرة 4">
            <a:extLst>
              <a:ext uri="{FF2B5EF4-FFF2-40B4-BE49-F238E27FC236}">
                <a16:creationId xmlns:a16="http://schemas.microsoft.com/office/drawing/2014/main" id="{0734D12B-913B-43C2-9F9E-37B3A11DF8BF}"/>
              </a:ext>
            </a:extLst>
          </p:cNvPr>
          <p:cNvSpPr/>
          <p:nvPr/>
        </p:nvSpPr>
        <p:spPr>
          <a:xfrm>
            <a:off x="5349240" y="2148840"/>
            <a:ext cx="2179320" cy="685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6" name="شكل بيضاوي 5">
            <a:extLst>
              <a:ext uri="{FF2B5EF4-FFF2-40B4-BE49-F238E27FC236}">
                <a16:creationId xmlns:a16="http://schemas.microsoft.com/office/drawing/2014/main" id="{C544D41C-2CDE-4958-A256-BFC7284B15A4}"/>
              </a:ext>
            </a:extLst>
          </p:cNvPr>
          <p:cNvSpPr/>
          <p:nvPr/>
        </p:nvSpPr>
        <p:spPr>
          <a:xfrm>
            <a:off x="4065270" y="2225040"/>
            <a:ext cx="731520" cy="5791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a:t>
            </a:r>
            <a:endParaRPr lang="en-US" sz="3200" dirty="0"/>
          </a:p>
        </p:txBody>
      </p:sp>
      <p:sp>
        <p:nvSpPr>
          <p:cNvPr id="8" name="مستطيل: زوايا مستديرة 7">
            <a:extLst>
              <a:ext uri="{FF2B5EF4-FFF2-40B4-BE49-F238E27FC236}">
                <a16:creationId xmlns:a16="http://schemas.microsoft.com/office/drawing/2014/main" id="{84B49403-1984-4A33-8FF1-3B3037B7C451}"/>
              </a:ext>
            </a:extLst>
          </p:cNvPr>
          <p:cNvSpPr/>
          <p:nvPr/>
        </p:nvSpPr>
        <p:spPr>
          <a:xfrm>
            <a:off x="1333500" y="2118360"/>
            <a:ext cx="2179320" cy="685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9" name="مستطيل 8">
            <a:extLst>
              <a:ext uri="{FF2B5EF4-FFF2-40B4-BE49-F238E27FC236}">
                <a16:creationId xmlns:a16="http://schemas.microsoft.com/office/drawing/2014/main" id="{69309070-8B69-4657-BDC8-AC2D7AE6F515}"/>
              </a:ext>
            </a:extLst>
          </p:cNvPr>
          <p:cNvSpPr/>
          <p:nvPr/>
        </p:nvSpPr>
        <p:spPr>
          <a:xfrm>
            <a:off x="3006090" y="222504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3</a:t>
            </a:r>
            <a:endParaRPr lang="en-US" sz="3200" dirty="0"/>
          </a:p>
        </p:txBody>
      </p:sp>
      <p:sp>
        <p:nvSpPr>
          <p:cNvPr id="11" name="مستطيل 10">
            <a:extLst>
              <a:ext uri="{FF2B5EF4-FFF2-40B4-BE49-F238E27FC236}">
                <a16:creationId xmlns:a16="http://schemas.microsoft.com/office/drawing/2014/main" id="{F0129DDA-3FF8-4EA8-AE0D-BE7B8DB263CD}"/>
              </a:ext>
            </a:extLst>
          </p:cNvPr>
          <p:cNvSpPr/>
          <p:nvPr/>
        </p:nvSpPr>
        <p:spPr>
          <a:xfrm>
            <a:off x="1348740" y="222504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4</a:t>
            </a:r>
            <a:endParaRPr lang="en-US" sz="3200" dirty="0"/>
          </a:p>
        </p:txBody>
      </p:sp>
      <p:sp>
        <p:nvSpPr>
          <p:cNvPr id="13" name="مستطيل 12">
            <a:extLst>
              <a:ext uri="{FF2B5EF4-FFF2-40B4-BE49-F238E27FC236}">
                <a16:creationId xmlns:a16="http://schemas.microsoft.com/office/drawing/2014/main" id="{3BD4F100-FDB2-4D68-B73D-0D187730E941}"/>
              </a:ext>
            </a:extLst>
          </p:cNvPr>
          <p:cNvSpPr/>
          <p:nvPr/>
        </p:nvSpPr>
        <p:spPr>
          <a:xfrm>
            <a:off x="1901190" y="222504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2</a:t>
            </a:r>
            <a:endParaRPr lang="en-US" sz="3200" dirty="0"/>
          </a:p>
        </p:txBody>
      </p:sp>
      <p:sp>
        <p:nvSpPr>
          <p:cNvPr id="15" name="مستطيل 14">
            <a:extLst>
              <a:ext uri="{FF2B5EF4-FFF2-40B4-BE49-F238E27FC236}">
                <a16:creationId xmlns:a16="http://schemas.microsoft.com/office/drawing/2014/main" id="{F0D64B08-F7AD-418D-8930-97F293493E9E}"/>
              </a:ext>
            </a:extLst>
          </p:cNvPr>
          <p:cNvSpPr/>
          <p:nvPr/>
        </p:nvSpPr>
        <p:spPr>
          <a:xfrm>
            <a:off x="2453640" y="222504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5</a:t>
            </a:r>
            <a:endParaRPr lang="en-US" sz="3200" dirty="0"/>
          </a:p>
        </p:txBody>
      </p:sp>
      <p:sp>
        <p:nvSpPr>
          <p:cNvPr id="17" name="مستطيل 16">
            <a:extLst>
              <a:ext uri="{FF2B5EF4-FFF2-40B4-BE49-F238E27FC236}">
                <a16:creationId xmlns:a16="http://schemas.microsoft.com/office/drawing/2014/main" id="{A6AB8E9B-2269-449F-82F9-76E00CE172BE}"/>
              </a:ext>
            </a:extLst>
          </p:cNvPr>
          <p:cNvSpPr/>
          <p:nvPr/>
        </p:nvSpPr>
        <p:spPr>
          <a:xfrm>
            <a:off x="9112568" y="224028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1</a:t>
            </a:r>
            <a:endParaRPr lang="en-US" sz="3200" dirty="0"/>
          </a:p>
        </p:txBody>
      </p:sp>
      <p:sp>
        <p:nvSpPr>
          <p:cNvPr id="19" name="مستطيل 18">
            <a:extLst>
              <a:ext uri="{FF2B5EF4-FFF2-40B4-BE49-F238E27FC236}">
                <a16:creationId xmlns:a16="http://schemas.microsoft.com/office/drawing/2014/main" id="{DD080014-602C-41AA-9A41-B784A03E8184}"/>
              </a:ext>
            </a:extLst>
          </p:cNvPr>
          <p:cNvSpPr/>
          <p:nvPr/>
        </p:nvSpPr>
        <p:spPr>
          <a:xfrm>
            <a:off x="9692640" y="222504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9</a:t>
            </a:r>
            <a:endParaRPr lang="en-US" sz="3200" dirty="0"/>
          </a:p>
        </p:txBody>
      </p:sp>
      <p:sp>
        <p:nvSpPr>
          <p:cNvPr id="21" name="مستطيل 20">
            <a:extLst>
              <a:ext uri="{FF2B5EF4-FFF2-40B4-BE49-F238E27FC236}">
                <a16:creationId xmlns:a16="http://schemas.microsoft.com/office/drawing/2014/main" id="{CA4EAF65-60BF-4B79-ACFE-E9056478F18E}"/>
              </a:ext>
            </a:extLst>
          </p:cNvPr>
          <p:cNvSpPr/>
          <p:nvPr/>
        </p:nvSpPr>
        <p:spPr>
          <a:xfrm>
            <a:off x="10195560" y="224028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3</a:t>
            </a:r>
            <a:endParaRPr lang="en-US" sz="3200" dirty="0"/>
          </a:p>
        </p:txBody>
      </p:sp>
      <p:sp>
        <p:nvSpPr>
          <p:cNvPr id="23" name="مستطيل 22">
            <a:extLst>
              <a:ext uri="{FF2B5EF4-FFF2-40B4-BE49-F238E27FC236}">
                <a16:creationId xmlns:a16="http://schemas.microsoft.com/office/drawing/2014/main" id="{6EE37017-DEB3-477C-8BEE-8E79A4089D06}"/>
              </a:ext>
            </a:extLst>
          </p:cNvPr>
          <p:cNvSpPr/>
          <p:nvPr/>
        </p:nvSpPr>
        <p:spPr>
          <a:xfrm>
            <a:off x="10698480" y="224028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2</a:t>
            </a:r>
            <a:endParaRPr lang="en-US" sz="3200" dirty="0"/>
          </a:p>
        </p:txBody>
      </p:sp>
      <p:sp>
        <p:nvSpPr>
          <p:cNvPr id="25" name="مستطيل 24">
            <a:extLst>
              <a:ext uri="{FF2B5EF4-FFF2-40B4-BE49-F238E27FC236}">
                <a16:creationId xmlns:a16="http://schemas.microsoft.com/office/drawing/2014/main" id="{142A96D3-3181-4B32-A04F-D1059B48A551}"/>
              </a:ext>
            </a:extLst>
          </p:cNvPr>
          <p:cNvSpPr/>
          <p:nvPr/>
        </p:nvSpPr>
        <p:spPr>
          <a:xfrm>
            <a:off x="5391150" y="227076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2</a:t>
            </a:r>
            <a:endParaRPr lang="en-US" sz="3200" dirty="0"/>
          </a:p>
        </p:txBody>
      </p:sp>
      <p:sp>
        <p:nvSpPr>
          <p:cNvPr id="27" name="مستطيل 26">
            <a:extLst>
              <a:ext uri="{FF2B5EF4-FFF2-40B4-BE49-F238E27FC236}">
                <a16:creationId xmlns:a16="http://schemas.microsoft.com/office/drawing/2014/main" id="{A783E33A-BB87-480E-A4B2-F7D823CE0A61}"/>
              </a:ext>
            </a:extLst>
          </p:cNvPr>
          <p:cNvSpPr/>
          <p:nvPr/>
        </p:nvSpPr>
        <p:spPr>
          <a:xfrm>
            <a:off x="5909310" y="227076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3</a:t>
            </a:r>
            <a:endParaRPr lang="en-US" sz="3200" dirty="0"/>
          </a:p>
        </p:txBody>
      </p:sp>
      <p:sp>
        <p:nvSpPr>
          <p:cNvPr id="29" name="مستطيل 28">
            <a:extLst>
              <a:ext uri="{FF2B5EF4-FFF2-40B4-BE49-F238E27FC236}">
                <a16:creationId xmlns:a16="http://schemas.microsoft.com/office/drawing/2014/main" id="{3FC7D671-75F3-49EE-B357-4A29406A345E}"/>
              </a:ext>
            </a:extLst>
          </p:cNvPr>
          <p:cNvSpPr/>
          <p:nvPr/>
        </p:nvSpPr>
        <p:spPr>
          <a:xfrm>
            <a:off x="6442710" y="227076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2</a:t>
            </a:r>
            <a:endParaRPr lang="en-US" sz="3200" dirty="0"/>
          </a:p>
        </p:txBody>
      </p:sp>
      <p:sp>
        <p:nvSpPr>
          <p:cNvPr id="31" name="مستطيل 30">
            <a:extLst>
              <a:ext uri="{FF2B5EF4-FFF2-40B4-BE49-F238E27FC236}">
                <a16:creationId xmlns:a16="http://schemas.microsoft.com/office/drawing/2014/main" id="{3303E854-D55B-45C7-A470-3757BE40CE5F}"/>
              </a:ext>
            </a:extLst>
          </p:cNvPr>
          <p:cNvSpPr/>
          <p:nvPr/>
        </p:nvSpPr>
        <p:spPr>
          <a:xfrm>
            <a:off x="6964680" y="2270760"/>
            <a:ext cx="50292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Y" sz="3200" dirty="0"/>
              <a:t>1</a:t>
            </a:r>
            <a:endParaRPr lang="en-US" sz="3200" dirty="0"/>
          </a:p>
        </p:txBody>
      </p:sp>
      <p:sp>
        <p:nvSpPr>
          <p:cNvPr id="7" name="مستطيل: زوايا مستديرة 6">
            <a:extLst>
              <a:ext uri="{FF2B5EF4-FFF2-40B4-BE49-F238E27FC236}">
                <a16:creationId xmlns:a16="http://schemas.microsoft.com/office/drawing/2014/main" id="{0F963CC2-B028-4330-9B0D-C385F2B833FE}"/>
              </a:ext>
            </a:extLst>
          </p:cNvPr>
          <p:cNvSpPr/>
          <p:nvPr/>
        </p:nvSpPr>
        <p:spPr>
          <a:xfrm>
            <a:off x="9112568" y="1714500"/>
            <a:ext cx="366712" cy="2971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200" dirty="0"/>
              <a:t>1</a:t>
            </a:r>
            <a:endParaRPr lang="en-US" sz="3200" dirty="0"/>
          </a:p>
        </p:txBody>
      </p:sp>
      <p:sp>
        <p:nvSpPr>
          <p:cNvPr id="10" name="مستطيل: زوايا مستديرة 9">
            <a:extLst>
              <a:ext uri="{FF2B5EF4-FFF2-40B4-BE49-F238E27FC236}">
                <a16:creationId xmlns:a16="http://schemas.microsoft.com/office/drawing/2014/main" id="{A35A0DE1-EF3E-49BC-A83F-A85172B39D7F}"/>
              </a:ext>
            </a:extLst>
          </p:cNvPr>
          <p:cNvSpPr/>
          <p:nvPr/>
        </p:nvSpPr>
        <p:spPr>
          <a:xfrm>
            <a:off x="5871210" y="777240"/>
            <a:ext cx="2038350" cy="5791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200" dirty="0"/>
              <a:t>1932</a:t>
            </a:r>
            <a:endParaRPr lang="en-US" sz="3200" dirty="0"/>
          </a:p>
        </p:txBody>
      </p:sp>
      <p:sp>
        <p:nvSpPr>
          <p:cNvPr id="12" name="شكل بيضاوي 11">
            <a:extLst>
              <a:ext uri="{FF2B5EF4-FFF2-40B4-BE49-F238E27FC236}">
                <a16:creationId xmlns:a16="http://schemas.microsoft.com/office/drawing/2014/main" id="{C369F4E4-EAB2-43D2-A1AC-73086F8B1606}"/>
              </a:ext>
            </a:extLst>
          </p:cNvPr>
          <p:cNvSpPr/>
          <p:nvPr/>
        </p:nvSpPr>
        <p:spPr>
          <a:xfrm>
            <a:off x="4796790" y="944880"/>
            <a:ext cx="731520" cy="33528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200" dirty="0"/>
              <a:t>+</a:t>
            </a:r>
            <a:endParaRPr lang="en-US" sz="3200" dirty="0"/>
          </a:p>
        </p:txBody>
      </p:sp>
      <p:sp>
        <p:nvSpPr>
          <p:cNvPr id="14" name="مستطيل: زوايا مستديرة 13">
            <a:extLst>
              <a:ext uri="{FF2B5EF4-FFF2-40B4-BE49-F238E27FC236}">
                <a16:creationId xmlns:a16="http://schemas.microsoft.com/office/drawing/2014/main" id="{9CB71464-9920-48B2-B731-9332B1406128}"/>
              </a:ext>
            </a:extLst>
          </p:cNvPr>
          <p:cNvSpPr/>
          <p:nvPr/>
        </p:nvSpPr>
        <p:spPr>
          <a:xfrm>
            <a:off x="2415540" y="777240"/>
            <a:ext cx="2038350" cy="5791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200" dirty="0"/>
              <a:t>2321</a:t>
            </a:r>
            <a:endParaRPr lang="en-US" sz="3200" dirty="0"/>
          </a:p>
        </p:txBody>
      </p:sp>
      <p:sp>
        <p:nvSpPr>
          <p:cNvPr id="16" name="شكل بيضاوي 15">
            <a:extLst>
              <a:ext uri="{FF2B5EF4-FFF2-40B4-BE49-F238E27FC236}">
                <a16:creationId xmlns:a16="http://schemas.microsoft.com/office/drawing/2014/main" id="{3175C972-5490-4B31-83EA-E66C2F5FE6BC}"/>
              </a:ext>
            </a:extLst>
          </p:cNvPr>
          <p:cNvSpPr/>
          <p:nvPr/>
        </p:nvSpPr>
        <p:spPr>
          <a:xfrm>
            <a:off x="1341120" y="929640"/>
            <a:ext cx="731520" cy="33528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Y" sz="3200" dirty="0"/>
              <a:t>=</a:t>
            </a:r>
            <a:endParaRPr lang="en-US" sz="3200" dirty="0"/>
          </a:p>
        </p:txBody>
      </p:sp>
    </p:spTree>
    <p:extLst>
      <p:ext uri="{BB962C8B-B14F-4D97-AF65-F5344CB8AC3E}">
        <p14:creationId xmlns:p14="http://schemas.microsoft.com/office/powerpoint/2010/main" val="284832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ppt_x"/>
                                          </p:val>
                                        </p:tav>
                                        <p:tav tm="100000">
                                          <p:val>
                                            <p:strVal val="#ppt_x"/>
                                          </p:val>
                                        </p:tav>
                                      </p:tavLst>
                                    </p:anim>
                                    <p:anim calcmode="lin" valueType="num">
                                      <p:cBhvr additive="base">
                                        <p:cTn id="8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1" grpId="0" animBg="1"/>
      <p:bldP spid="13" grpId="0" animBg="1"/>
      <p:bldP spid="15" grpId="0" animBg="1"/>
      <p:bldP spid="17" grpId="0" animBg="1"/>
      <p:bldP spid="19" grpId="0" animBg="1"/>
      <p:bldP spid="21" grpId="0" animBg="1"/>
      <p:bldP spid="23" grpId="0" animBg="1"/>
      <p:bldP spid="25" grpId="0" animBg="1"/>
      <p:bldP spid="27" grpId="0" animBg="1"/>
      <p:bldP spid="29" grpId="0" animBg="1"/>
      <p:bldP spid="31" grpId="0" animBg="1"/>
      <p:bldP spid="7" grpId="0" animBg="1"/>
    </p:bldLst>
  </p:timing>
</p:sld>
</file>

<file path=ppt/theme/theme1.xml><?xml version="1.0" encoding="utf-8"?>
<a:theme xmlns:a="http://schemas.openxmlformats.org/drawingml/2006/main" name="scho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school.thmx</Template>
  <TotalTime>2651</TotalTime>
  <Words>241</Words>
  <Application>Microsoft Office PowerPoint</Application>
  <PresentationFormat>شاشة عريضة</PresentationFormat>
  <Paragraphs>140</Paragraphs>
  <Slides>12</Slides>
  <Notes>3</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12</vt:i4>
      </vt:variant>
    </vt:vector>
  </HeadingPairs>
  <TitlesOfParts>
    <vt:vector size="15" baseType="lpstr">
      <vt:lpstr>Arial</vt:lpstr>
      <vt:lpstr>Calibri</vt:lpstr>
      <vt:lpstr>school</vt:lpstr>
      <vt:lpstr>الصف: الثالث المادة: حساب العنوان:  الجمع مع الحمل لعددين من أربع منازل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dc:creator>
  <cp:lastModifiedBy>زهير زكرة</cp:lastModifiedBy>
  <cp:revision>98</cp:revision>
  <dcterms:created xsi:type="dcterms:W3CDTF">2020-05-02T02:36:07Z</dcterms:created>
  <dcterms:modified xsi:type="dcterms:W3CDTF">2020-08-16T18:01:30Z</dcterms:modified>
</cp:coreProperties>
</file>