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  <p:sldMasterId id="2147483768" r:id="rId2"/>
  </p:sldMasterIdLst>
  <p:notesMasterIdLst>
    <p:notesMasterId r:id="rId12"/>
  </p:notesMasterIdLst>
  <p:sldIdLst>
    <p:sldId id="261" r:id="rId3"/>
    <p:sldId id="277" r:id="rId4"/>
    <p:sldId id="258" r:id="rId5"/>
    <p:sldId id="276" r:id="rId6"/>
    <p:sldId id="280" r:id="rId7"/>
    <p:sldId id="278" r:id="rId8"/>
    <p:sldId id="267" r:id="rId9"/>
    <p:sldId id="274" r:id="rId10"/>
    <p:sldId id="262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0522" autoAdjust="0"/>
  </p:normalViewPr>
  <p:slideViewPr>
    <p:cSldViewPr snapToGrid="0" snapToObjects="1">
      <p:cViewPr varScale="1">
        <p:scale>
          <a:sx n="81" d="100"/>
          <a:sy n="81" d="100"/>
        </p:scale>
        <p:origin x="876" y="48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1402D3-5EBA-42EA-AEF7-C18774145650}" type="doc">
      <dgm:prSet loTypeId="urn:microsoft.com/office/officeart/2005/8/layout/list1" loCatId="list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pPr rtl="1"/>
          <a:endParaRPr lang="ar-SA"/>
        </a:p>
      </dgm:t>
    </dgm:pt>
    <dgm:pt modelId="{32A55A70-DE80-4B23-8B4C-2CE86E7A92EE}">
      <dgm:prSet phldrT="[نص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r" rtl="1"/>
          <a:r>
            <a:rPr lang="ar-SA" sz="3200" dirty="0">
              <a:latin typeface="Sakkal Majalla" pitchFamily="2" charset="-78"/>
              <a:cs typeface="Sakkal Majalla" pitchFamily="2" charset="-78"/>
            </a:rPr>
            <a:t>أن </a:t>
          </a:r>
          <a:r>
            <a:rPr lang="ar-SY" sz="3200" dirty="0">
              <a:latin typeface="Sakkal Majalla" pitchFamily="2" charset="-78"/>
              <a:cs typeface="Sakkal Majalla" pitchFamily="2" charset="-78"/>
            </a:rPr>
            <a:t>يعرّف التّلميذ </a:t>
          </a:r>
          <a:r>
            <a:rPr lang="ar-SA" sz="3200" dirty="0">
              <a:latin typeface="Sakkal Majalla" pitchFamily="2" charset="-78"/>
              <a:cs typeface="Sakkal Majalla" pitchFamily="2" charset="-78"/>
            </a:rPr>
            <a:t>الزواحف</a:t>
          </a:r>
        </a:p>
      </dgm:t>
    </dgm:pt>
    <dgm:pt modelId="{A69ACC5D-6D4B-4955-AA41-0DB2E4E64856}" type="parTrans" cxnId="{947E3051-7F66-4F95-BEE4-761F9502DE02}">
      <dgm:prSet/>
      <dgm:spPr/>
      <dgm:t>
        <a:bodyPr/>
        <a:lstStyle/>
        <a:p>
          <a:pPr rtl="1"/>
          <a:endParaRPr lang="ar-SA"/>
        </a:p>
      </dgm:t>
    </dgm:pt>
    <dgm:pt modelId="{5174D304-F762-4D52-9A9B-3BD1B755DE92}" type="sibTrans" cxnId="{947E3051-7F66-4F95-BEE4-761F9502DE02}">
      <dgm:prSet/>
      <dgm:spPr/>
      <dgm:t>
        <a:bodyPr/>
        <a:lstStyle/>
        <a:p>
          <a:pPr rtl="1"/>
          <a:endParaRPr lang="ar-SA"/>
        </a:p>
      </dgm:t>
    </dgm:pt>
    <dgm:pt modelId="{4CE1B561-E7B1-435B-BB9E-35DC905971B1}">
      <dgm:prSet phldrT="[نص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r" rtl="1"/>
          <a:r>
            <a:rPr lang="ar-SA" sz="3200" dirty="0">
              <a:latin typeface="Sakkal Majalla" pitchFamily="2" charset="-78"/>
              <a:cs typeface="Sakkal Majalla" pitchFamily="2" charset="-78"/>
            </a:rPr>
            <a:t>أن </a:t>
          </a:r>
          <a:r>
            <a:rPr lang="ar-SY" sz="3200" dirty="0">
              <a:latin typeface="Sakkal Majalla" pitchFamily="2" charset="-78"/>
              <a:cs typeface="Sakkal Majalla" pitchFamily="2" charset="-78"/>
            </a:rPr>
            <a:t>يعدّد </a:t>
          </a:r>
          <a:r>
            <a:rPr lang="ar-SA" sz="3200" dirty="0">
              <a:latin typeface="Sakkal Majalla" pitchFamily="2" charset="-78"/>
              <a:cs typeface="Sakkal Majalla" pitchFamily="2" charset="-78"/>
            </a:rPr>
            <a:t>التلميذ مراحل التكاثر عند الزواحف</a:t>
          </a:r>
        </a:p>
      </dgm:t>
    </dgm:pt>
    <dgm:pt modelId="{864348DD-4336-406F-A86C-8D5F42A235C4}" type="parTrans" cxnId="{9673F45E-4B7D-471B-899E-A95A295D74B6}">
      <dgm:prSet/>
      <dgm:spPr/>
      <dgm:t>
        <a:bodyPr/>
        <a:lstStyle/>
        <a:p>
          <a:pPr rtl="1"/>
          <a:endParaRPr lang="ar-SA"/>
        </a:p>
      </dgm:t>
    </dgm:pt>
    <dgm:pt modelId="{6A336AA3-DDF7-464C-9239-36D05E94F835}" type="sibTrans" cxnId="{9673F45E-4B7D-471B-899E-A95A295D74B6}">
      <dgm:prSet/>
      <dgm:spPr/>
      <dgm:t>
        <a:bodyPr/>
        <a:lstStyle/>
        <a:p>
          <a:pPr rtl="1"/>
          <a:endParaRPr lang="ar-SA"/>
        </a:p>
      </dgm:t>
    </dgm:pt>
    <dgm:pt modelId="{32AF0209-7A2C-4B95-A5C5-19B013737DD9}" type="pres">
      <dgm:prSet presAssocID="{AE1402D3-5EBA-42EA-AEF7-C18774145650}" presName="linear" presStyleCnt="0">
        <dgm:presLayoutVars>
          <dgm:dir/>
          <dgm:animLvl val="lvl"/>
          <dgm:resizeHandles val="exact"/>
        </dgm:presLayoutVars>
      </dgm:prSet>
      <dgm:spPr/>
    </dgm:pt>
    <dgm:pt modelId="{4D5CA4D6-E46E-42C3-9A55-0F423445D71C}" type="pres">
      <dgm:prSet presAssocID="{32A55A70-DE80-4B23-8B4C-2CE86E7A92EE}" presName="parentLin" presStyleCnt="0"/>
      <dgm:spPr/>
    </dgm:pt>
    <dgm:pt modelId="{0C33FA5E-F0E3-47CE-80FD-B8287BFD3D4D}" type="pres">
      <dgm:prSet presAssocID="{32A55A70-DE80-4B23-8B4C-2CE86E7A92EE}" presName="parentLeftMargin" presStyleLbl="node1" presStyleIdx="0" presStyleCnt="2"/>
      <dgm:spPr/>
    </dgm:pt>
    <dgm:pt modelId="{C074E04B-0E6C-4B7D-916E-421F09730490}" type="pres">
      <dgm:prSet presAssocID="{32A55A70-DE80-4B23-8B4C-2CE86E7A92EE}" presName="parentText" presStyleLbl="node1" presStyleIdx="0" presStyleCnt="2" custScaleX="122357">
        <dgm:presLayoutVars>
          <dgm:chMax val="0"/>
          <dgm:bulletEnabled val="1"/>
        </dgm:presLayoutVars>
      </dgm:prSet>
      <dgm:spPr/>
    </dgm:pt>
    <dgm:pt modelId="{5DA63877-FA32-4EC5-B2F8-29AA5AFC1BC2}" type="pres">
      <dgm:prSet presAssocID="{32A55A70-DE80-4B23-8B4C-2CE86E7A92EE}" presName="negativeSpace" presStyleCnt="0"/>
      <dgm:spPr/>
    </dgm:pt>
    <dgm:pt modelId="{839A369A-EF39-484D-A4CB-B7401102A30A}" type="pres">
      <dgm:prSet presAssocID="{32A55A70-DE80-4B23-8B4C-2CE86E7A92EE}" presName="childText" presStyleLbl="conFgAcc1" presStyleIdx="0" presStyleCnt="2">
        <dgm:presLayoutVars>
          <dgm:bulletEnabled val="1"/>
        </dgm:presLayoutVars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  <dgm:pt modelId="{8F49BF22-4701-4C58-A87F-08A617A9EA96}" type="pres">
      <dgm:prSet presAssocID="{5174D304-F762-4D52-9A9B-3BD1B755DE92}" presName="spaceBetweenRectangles" presStyleCnt="0"/>
      <dgm:spPr/>
    </dgm:pt>
    <dgm:pt modelId="{3681243A-76F8-46B9-BB27-36C9D3D35E1D}" type="pres">
      <dgm:prSet presAssocID="{4CE1B561-E7B1-435B-BB9E-35DC905971B1}" presName="parentLin" presStyleCnt="0"/>
      <dgm:spPr/>
    </dgm:pt>
    <dgm:pt modelId="{8066A31D-13BA-49C3-AC5F-4ACD21BF58CB}" type="pres">
      <dgm:prSet presAssocID="{4CE1B561-E7B1-435B-BB9E-35DC905971B1}" presName="parentLeftMargin" presStyleLbl="node1" presStyleIdx="0" presStyleCnt="2"/>
      <dgm:spPr/>
    </dgm:pt>
    <dgm:pt modelId="{56CA539D-EBAE-4D0C-AE37-AF17436928CE}" type="pres">
      <dgm:prSet presAssocID="{4CE1B561-E7B1-435B-BB9E-35DC905971B1}" presName="parentText" presStyleLbl="node1" presStyleIdx="1" presStyleCnt="2" custScaleX="120391" custScaleY="132466">
        <dgm:presLayoutVars>
          <dgm:chMax val="0"/>
          <dgm:bulletEnabled val="1"/>
        </dgm:presLayoutVars>
      </dgm:prSet>
      <dgm:spPr/>
    </dgm:pt>
    <dgm:pt modelId="{BBBC9F97-5D8B-45F4-9A9A-50841FDDDF20}" type="pres">
      <dgm:prSet presAssocID="{4CE1B561-E7B1-435B-BB9E-35DC905971B1}" presName="negativeSpace" presStyleCnt="0"/>
      <dgm:spPr/>
    </dgm:pt>
    <dgm:pt modelId="{22DA5740-E012-4A90-8455-8E4F45C5AABB}" type="pres">
      <dgm:prSet presAssocID="{4CE1B561-E7B1-435B-BB9E-35DC905971B1}" presName="childText" presStyleLbl="conFgAcc1" presStyleIdx="1" presStyleCnt="2">
        <dgm:presLayoutVars>
          <dgm:bulletEnabled val="1"/>
        </dgm:presLayoutVars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</dgm:ptLst>
  <dgm:cxnLst>
    <dgm:cxn modelId="{EB74CD07-E1ED-4553-8D00-E55F631BCDB9}" type="presOf" srcId="{4CE1B561-E7B1-435B-BB9E-35DC905971B1}" destId="{56CA539D-EBAE-4D0C-AE37-AF17436928CE}" srcOrd="1" destOrd="0" presId="urn:microsoft.com/office/officeart/2005/8/layout/list1"/>
    <dgm:cxn modelId="{9673F45E-4B7D-471B-899E-A95A295D74B6}" srcId="{AE1402D3-5EBA-42EA-AEF7-C18774145650}" destId="{4CE1B561-E7B1-435B-BB9E-35DC905971B1}" srcOrd="1" destOrd="0" parTransId="{864348DD-4336-406F-A86C-8D5F42A235C4}" sibTransId="{6A336AA3-DDF7-464C-9239-36D05E94F835}"/>
    <dgm:cxn modelId="{E92ED465-80EB-4746-8B97-E533470263B4}" type="presOf" srcId="{AE1402D3-5EBA-42EA-AEF7-C18774145650}" destId="{32AF0209-7A2C-4B95-A5C5-19B013737DD9}" srcOrd="0" destOrd="0" presId="urn:microsoft.com/office/officeart/2005/8/layout/list1"/>
    <dgm:cxn modelId="{947E3051-7F66-4F95-BEE4-761F9502DE02}" srcId="{AE1402D3-5EBA-42EA-AEF7-C18774145650}" destId="{32A55A70-DE80-4B23-8B4C-2CE86E7A92EE}" srcOrd="0" destOrd="0" parTransId="{A69ACC5D-6D4B-4955-AA41-0DB2E4E64856}" sibTransId="{5174D304-F762-4D52-9A9B-3BD1B755DE92}"/>
    <dgm:cxn modelId="{0D944D53-6AC3-4EEC-8A5A-C144543BB5E6}" type="presOf" srcId="{32A55A70-DE80-4B23-8B4C-2CE86E7A92EE}" destId="{0C33FA5E-F0E3-47CE-80FD-B8287BFD3D4D}" srcOrd="0" destOrd="0" presId="urn:microsoft.com/office/officeart/2005/8/layout/list1"/>
    <dgm:cxn modelId="{0B39219B-4C1F-4152-AB73-B7B6790AB8F0}" type="presOf" srcId="{32A55A70-DE80-4B23-8B4C-2CE86E7A92EE}" destId="{C074E04B-0E6C-4B7D-916E-421F09730490}" srcOrd="1" destOrd="0" presId="urn:microsoft.com/office/officeart/2005/8/layout/list1"/>
    <dgm:cxn modelId="{F90148BB-FD80-402C-AA51-517EFF7BA6A6}" type="presOf" srcId="{4CE1B561-E7B1-435B-BB9E-35DC905971B1}" destId="{8066A31D-13BA-49C3-AC5F-4ACD21BF58CB}" srcOrd="0" destOrd="0" presId="urn:microsoft.com/office/officeart/2005/8/layout/list1"/>
    <dgm:cxn modelId="{39E2782C-00C0-415F-AA76-0A3D80310C90}" type="presParOf" srcId="{32AF0209-7A2C-4B95-A5C5-19B013737DD9}" destId="{4D5CA4D6-E46E-42C3-9A55-0F423445D71C}" srcOrd="0" destOrd="0" presId="urn:microsoft.com/office/officeart/2005/8/layout/list1"/>
    <dgm:cxn modelId="{420C8067-BE96-4BE5-9680-39A43BB1EAB8}" type="presParOf" srcId="{4D5CA4D6-E46E-42C3-9A55-0F423445D71C}" destId="{0C33FA5E-F0E3-47CE-80FD-B8287BFD3D4D}" srcOrd="0" destOrd="0" presId="urn:microsoft.com/office/officeart/2005/8/layout/list1"/>
    <dgm:cxn modelId="{D770A6BF-9F6A-4180-A38B-D64FD9073848}" type="presParOf" srcId="{4D5CA4D6-E46E-42C3-9A55-0F423445D71C}" destId="{C074E04B-0E6C-4B7D-916E-421F09730490}" srcOrd="1" destOrd="0" presId="urn:microsoft.com/office/officeart/2005/8/layout/list1"/>
    <dgm:cxn modelId="{38BB5FAA-4CF8-4998-900A-17544F11CFB9}" type="presParOf" srcId="{32AF0209-7A2C-4B95-A5C5-19B013737DD9}" destId="{5DA63877-FA32-4EC5-B2F8-29AA5AFC1BC2}" srcOrd="1" destOrd="0" presId="urn:microsoft.com/office/officeart/2005/8/layout/list1"/>
    <dgm:cxn modelId="{29483618-8527-4AE9-A77F-D3612C924306}" type="presParOf" srcId="{32AF0209-7A2C-4B95-A5C5-19B013737DD9}" destId="{839A369A-EF39-484D-A4CB-B7401102A30A}" srcOrd="2" destOrd="0" presId="urn:microsoft.com/office/officeart/2005/8/layout/list1"/>
    <dgm:cxn modelId="{AA825C6F-662A-4B99-A37A-D318882252C9}" type="presParOf" srcId="{32AF0209-7A2C-4B95-A5C5-19B013737DD9}" destId="{8F49BF22-4701-4C58-A87F-08A617A9EA96}" srcOrd="3" destOrd="0" presId="urn:microsoft.com/office/officeart/2005/8/layout/list1"/>
    <dgm:cxn modelId="{E71E44B2-5A07-42A2-A490-5E2F35F30FCE}" type="presParOf" srcId="{32AF0209-7A2C-4B95-A5C5-19B013737DD9}" destId="{3681243A-76F8-46B9-BB27-36C9D3D35E1D}" srcOrd="4" destOrd="0" presId="urn:microsoft.com/office/officeart/2005/8/layout/list1"/>
    <dgm:cxn modelId="{A5B77DF8-DA50-4CB1-9BDE-6154F9EE08C0}" type="presParOf" srcId="{3681243A-76F8-46B9-BB27-36C9D3D35E1D}" destId="{8066A31D-13BA-49C3-AC5F-4ACD21BF58CB}" srcOrd="0" destOrd="0" presId="urn:microsoft.com/office/officeart/2005/8/layout/list1"/>
    <dgm:cxn modelId="{F61530BE-AF0A-496B-BBED-2F055CE7A483}" type="presParOf" srcId="{3681243A-76F8-46B9-BB27-36C9D3D35E1D}" destId="{56CA539D-EBAE-4D0C-AE37-AF17436928CE}" srcOrd="1" destOrd="0" presId="urn:microsoft.com/office/officeart/2005/8/layout/list1"/>
    <dgm:cxn modelId="{7CB93FD3-53F6-45F1-8B01-160A31332DD7}" type="presParOf" srcId="{32AF0209-7A2C-4B95-A5C5-19B013737DD9}" destId="{BBBC9F97-5D8B-45F4-9A9A-50841FDDDF20}" srcOrd="5" destOrd="0" presId="urn:microsoft.com/office/officeart/2005/8/layout/list1"/>
    <dgm:cxn modelId="{BDFEE892-965A-46F3-8751-8311EA193CC0}" type="presParOf" srcId="{32AF0209-7A2C-4B95-A5C5-19B013737DD9}" destId="{22DA5740-E012-4A90-8455-8E4F45C5AAB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9A369A-EF39-484D-A4CB-B7401102A30A}">
      <dsp:nvSpPr>
        <dsp:cNvPr id="0" name=""/>
        <dsp:cNvSpPr/>
      </dsp:nvSpPr>
      <dsp:spPr>
        <a:xfrm>
          <a:off x="0" y="370132"/>
          <a:ext cx="5100084" cy="604800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C074E04B-0E6C-4B7D-916E-421F09730490}">
      <dsp:nvSpPr>
        <dsp:cNvPr id="0" name=""/>
        <dsp:cNvSpPr/>
      </dsp:nvSpPr>
      <dsp:spPr>
        <a:xfrm>
          <a:off x="255004" y="15892"/>
          <a:ext cx="4368216" cy="70848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34940" tIns="0" rIns="134940" bIns="0" numCol="1" spcCol="1270" anchor="ctr" anchorCtr="0">
          <a:noAutofit/>
        </a:bodyPr>
        <a:lstStyle/>
        <a:p>
          <a:pPr marL="0" lvl="0" indent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Sakkal Majalla" pitchFamily="2" charset="-78"/>
              <a:cs typeface="Sakkal Majalla" pitchFamily="2" charset="-78"/>
            </a:rPr>
            <a:t>أن </a:t>
          </a:r>
          <a:r>
            <a:rPr lang="ar-SY" sz="3200" kern="1200" dirty="0">
              <a:latin typeface="Sakkal Majalla" pitchFamily="2" charset="-78"/>
              <a:cs typeface="Sakkal Majalla" pitchFamily="2" charset="-78"/>
            </a:rPr>
            <a:t>يعرّف التّلميذ </a:t>
          </a:r>
          <a:r>
            <a:rPr lang="ar-SA" sz="3200" kern="1200" dirty="0">
              <a:latin typeface="Sakkal Majalla" pitchFamily="2" charset="-78"/>
              <a:cs typeface="Sakkal Majalla" pitchFamily="2" charset="-78"/>
            </a:rPr>
            <a:t>الزواحف</a:t>
          </a:r>
        </a:p>
      </dsp:txBody>
      <dsp:txXfrm>
        <a:off x="289589" y="50477"/>
        <a:ext cx="4299046" cy="639310"/>
      </dsp:txXfrm>
    </dsp:sp>
    <dsp:sp modelId="{22DA5740-E012-4A90-8455-8E4F45C5AABB}">
      <dsp:nvSpPr>
        <dsp:cNvPr id="0" name=""/>
        <dsp:cNvSpPr/>
      </dsp:nvSpPr>
      <dsp:spPr>
        <a:xfrm>
          <a:off x="0" y="1688787"/>
          <a:ext cx="5100084" cy="604800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56CA539D-EBAE-4D0C-AE37-AF17436928CE}">
      <dsp:nvSpPr>
        <dsp:cNvPr id="0" name=""/>
        <dsp:cNvSpPr/>
      </dsp:nvSpPr>
      <dsp:spPr>
        <a:xfrm>
          <a:off x="254755" y="1104532"/>
          <a:ext cx="4293832" cy="938495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34940" tIns="0" rIns="134940" bIns="0" numCol="1" spcCol="1270" anchor="ctr" anchorCtr="0">
          <a:noAutofit/>
        </a:bodyPr>
        <a:lstStyle/>
        <a:p>
          <a:pPr marL="0" lvl="0" indent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Sakkal Majalla" pitchFamily="2" charset="-78"/>
              <a:cs typeface="Sakkal Majalla" pitchFamily="2" charset="-78"/>
            </a:rPr>
            <a:t>أن </a:t>
          </a:r>
          <a:r>
            <a:rPr lang="ar-SY" sz="3200" kern="1200" dirty="0">
              <a:latin typeface="Sakkal Majalla" pitchFamily="2" charset="-78"/>
              <a:cs typeface="Sakkal Majalla" pitchFamily="2" charset="-78"/>
            </a:rPr>
            <a:t>يعدّد </a:t>
          </a:r>
          <a:r>
            <a:rPr lang="ar-SA" sz="3200" kern="1200" dirty="0">
              <a:latin typeface="Sakkal Majalla" pitchFamily="2" charset="-78"/>
              <a:cs typeface="Sakkal Majalla" pitchFamily="2" charset="-78"/>
            </a:rPr>
            <a:t>التلميذ مراحل التكاثر عند الزواحف</a:t>
          </a:r>
        </a:p>
      </dsp:txBody>
      <dsp:txXfrm>
        <a:off x="300569" y="1150346"/>
        <a:ext cx="4202204" cy="8468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3293A39-E058-44E8-9681-E3080BE0A954}" type="datetimeFigureOut">
              <a:rPr lang="ar-SY" smtClean="0"/>
              <a:pPr/>
              <a:t>04/01/1442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537C488-D77E-4ECB-9C98-45162F8D354C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850112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35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40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6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19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8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056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16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017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2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2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2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2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800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 fontScale="95833" lnSpcReduction="20000"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2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 fontScale="95833" lnSpcReduction="20000"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0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925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9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1848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630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38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9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4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4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7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04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05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48606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0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739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1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6869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0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0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567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7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97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5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64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50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84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44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11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3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4590" y="3269379"/>
            <a:ext cx="3066687" cy="1662517"/>
          </a:xfrm>
        </p:spPr>
        <p:txBody>
          <a:bodyPr>
            <a:normAutofit fontScale="90000"/>
          </a:bodyPr>
          <a:lstStyle/>
          <a:p>
            <a:pPr algn="r"/>
            <a:r>
              <a:rPr lang="ar-SY" sz="3200" b="1" dirty="0">
                <a:solidFill>
                  <a:srgbClr val="E55D65"/>
                </a:solidFill>
              </a:rPr>
              <a:t>الصف : </a:t>
            </a:r>
            <a:r>
              <a:rPr lang="ar-SA" sz="3200" b="1" dirty="0">
                <a:solidFill>
                  <a:schemeClr val="accent5">
                    <a:lumMod val="75000"/>
                  </a:schemeClr>
                </a:solidFill>
              </a:rPr>
              <a:t>الثالث</a:t>
            </a:r>
            <a:br>
              <a:rPr lang="ar-SY" sz="3200" dirty="0"/>
            </a:br>
            <a:r>
              <a:rPr lang="ar-SY" sz="3200" b="1" dirty="0">
                <a:solidFill>
                  <a:srgbClr val="E55D65"/>
                </a:solidFill>
              </a:rPr>
              <a:t>المادة :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ar-SA" sz="3200" b="1" dirty="0">
                <a:solidFill>
                  <a:schemeClr val="accent5">
                    <a:lumMod val="75000"/>
                  </a:schemeClr>
                </a:solidFill>
              </a:rPr>
              <a:t>العلوم</a:t>
            </a:r>
            <a:b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ar-SY" sz="3200" dirty="0">
                <a:solidFill>
                  <a:srgbClr val="F4868D"/>
                </a:solidFill>
              </a:rPr>
              <a:t> </a:t>
            </a:r>
            <a:r>
              <a:rPr lang="ar-SY" sz="3200" b="1" dirty="0">
                <a:solidFill>
                  <a:srgbClr val="E55D65"/>
                </a:solidFill>
              </a:rPr>
              <a:t>الدرس :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ar-SA" sz="3200" b="1" dirty="0">
                <a:solidFill>
                  <a:schemeClr val="accent5">
                    <a:lumMod val="75000"/>
                  </a:schemeClr>
                </a:solidFill>
              </a:rPr>
              <a:t>الحركة والتكاثر لدى الزواحف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894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726" y="3533954"/>
            <a:ext cx="1714500" cy="1285875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3561912" y="1331728"/>
            <a:ext cx="23833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9600" dirty="0">
                <a:solidFill>
                  <a:schemeClr val="bg1"/>
                </a:solidFill>
              </a:rPr>
              <a:t>س</a:t>
            </a:r>
            <a:endParaRPr lang="en-GB" sz="9600" dirty="0">
              <a:solidFill>
                <a:schemeClr val="bg1"/>
              </a:solidFill>
            </a:endParaRPr>
          </a:p>
        </p:txBody>
      </p:sp>
      <p:sp>
        <p:nvSpPr>
          <p:cNvPr id="5" name="وسيلة شرح على شكل سحابة 4"/>
          <p:cNvSpPr/>
          <p:nvPr/>
        </p:nvSpPr>
        <p:spPr>
          <a:xfrm>
            <a:off x="2820015" y="287079"/>
            <a:ext cx="3568502" cy="697408"/>
          </a:xfrm>
          <a:prstGeom prst="cloud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04037" y="287079"/>
            <a:ext cx="8187070" cy="591286"/>
          </a:xfrm>
        </p:spPr>
        <p:txBody>
          <a:bodyPr>
            <a:normAutofit fontScale="90000"/>
          </a:bodyPr>
          <a:lstStyle/>
          <a:p>
            <a:pPr rtl="1"/>
            <a:r>
              <a:rPr lang="ar" dirty="0">
                <a:latin typeface="Sakkal Majalla" pitchFamily="2" charset="-78"/>
                <a:cs typeface="Sakkal Majalla" pitchFamily="2" charset="-78"/>
              </a:rPr>
              <a:t>مخرجات</a:t>
            </a:r>
            <a:r>
              <a:rPr lang="en-US" altLang="ar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" altLang="ar" dirty="0">
                <a:latin typeface="Sakkal Majalla" pitchFamily="2" charset="-78"/>
                <a:cs typeface="Sakkal Majalla" pitchFamily="2" charset="-78"/>
              </a:rPr>
              <a:t>التعلم</a:t>
            </a:r>
            <a:r>
              <a:rPr lang="en-US" altLang="ar" dirty="0">
                <a:latin typeface="Sakkal Majalla" pitchFamily="2" charset="-78"/>
                <a:cs typeface="Sakkal Majalla" pitchFamily="2" charset="-78"/>
              </a:rPr>
              <a:t> </a:t>
            </a:r>
            <a:endParaRPr lang="en-US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5" name="Oval 38">
            <a:extLst>
              <a:ext uri="{FF2B5EF4-FFF2-40B4-BE49-F238E27FC236}">
                <a16:creationId xmlns:a16="http://schemas.microsoft.com/office/drawing/2014/main" id="{C8B9C6D0-3688-4A30-BF0A-B21713DA7795}"/>
              </a:ext>
            </a:extLst>
          </p:cNvPr>
          <p:cNvSpPr/>
          <p:nvPr/>
        </p:nvSpPr>
        <p:spPr>
          <a:xfrm>
            <a:off x="7106622" y="508638"/>
            <a:ext cx="1464730" cy="1098546"/>
          </a:xfrm>
          <a:prstGeom prst="ellipse">
            <a:avLst/>
          </a:prstGeom>
          <a:solidFill>
            <a:schemeClr val="accent5">
              <a:alpha val="1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36" name="Group 72">
            <a:extLst>
              <a:ext uri="{FF2B5EF4-FFF2-40B4-BE49-F238E27FC236}">
                <a16:creationId xmlns:a16="http://schemas.microsoft.com/office/drawing/2014/main" id="{284DC9F7-878D-459F-9009-FF1B2A351836}"/>
              </a:ext>
            </a:extLst>
          </p:cNvPr>
          <p:cNvGrpSpPr/>
          <p:nvPr/>
        </p:nvGrpSpPr>
        <p:grpSpPr>
          <a:xfrm>
            <a:off x="7304585" y="638363"/>
            <a:ext cx="1044790" cy="825101"/>
            <a:chOff x="5995988" y="2712903"/>
            <a:chExt cx="2457450" cy="2587625"/>
          </a:xfrm>
          <a:solidFill>
            <a:schemeClr val="tx1"/>
          </a:solidFill>
        </p:grpSpPr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A78552DB-01E0-4278-B190-554834645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5988" y="2712903"/>
              <a:ext cx="2457450" cy="2587625"/>
            </a:xfrm>
            <a:custGeom>
              <a:avLst/>
              <a:gdLst>
                <a:gd name="T0" fmla="*/ 707 w 771"/>
                <a:gd name="T1" fmla="*/ 219 h 812"/>
                <a:gd name="T2" fmla="*/ 760 w 771"/>
                <a:gd name="T3" fmla="*/ 369 h 812"/>
                <a:gd name="T4" fmla="*/ 685 w 771"/>
                <a:gd name="T5" fmla="*/ 634 h 812"/>
                <a:gd name="T6" fmla="*/ 197 w 771"/>
                <a:gd name="T7" fmla="*/ 707 h 812"/>
                <a:gd name="T8" fmla="*/ 97 w 771"/>
                <a:gd name="T9" fmla="*/ 220 h 812"/>
                <a:gd name="T10" fmla="*/ 594 w 771"/>
                <a:gd name="T11" fmla="*/ 106 h 812"/>
                <a:gd name="T12" fmla="*/ 552 w 771"/>
                <a:gd name="T13" fmla="*/ 147 h 812"/>
                <a:gd name="T14" fmla="*/ 509 w 771"/>
                <a:gd name="T15" fmla="*/ 128 h 812"/>
                <a:gd name="T16" fmla="*/ 454 w 771"/>
                <a:gd name="T17" fmla="*/ 113 h 812"/>
                <a:gd name="T18" fmla="*/ 372 w 771"/>
                <a:gd name="T19" fmla="*/ 110 h 812"/>
                <a:gd name="T20" fmla="*/ 241 w 771"/>
                <a:gd name="T21" fmla="*/ 155 h 812"/>
                <a:gd name="T22" fmla="*/ 147 w 771"/>
                <a:gd name="T23" fmla="*/ 249 h 812"/>
                <a:gd name="T24" fmla="*/ 115 w 771"/>
                <a:gd name="T25" fmla="*/ 317 h 812"/>
                <a:gd name="T26" fmla="*/ 103 w 771"/>
                <a:gd name="T27" fmla="*/ 366 h 812"/>
                <a:gd name="T28" fmla="*/ 102 w 771"/>
                <a:gd name="T29" fmla="*/ 450 h 812"/>
                <a:gd name="T30" fmla="*/ 124 w 771"/>
                <a:gd name="T31" fmla="*/ 528 h 812"/>
                <a:gd name="T32" fmla="*/ 209 w 771"/>
                <a:gd name="T33" fmla="*/ 643 h 812"/>
                <a:gd name="T34" fmla="*/ 295 w 771"/>
                <a:gd name="T35" fmla="*/ 694 h 812"/>
                <a:gd name="T36" fmla="*/ 357 w 771"/>
                <a:gd name="T37" fmla="*/ 710 h 812"/>
                <a:gd name="T38" fmla="*/ 439 w 771"/>
                <a:gd name="T39" fmla="*/ 711 h 812"/>
                <a:gd name="T40" fmla="*/ 512 w 771"/>
                <a:gd name="T41" fmla="*/ 693 h 812"/>
                <a:gd name="T42" fmla="*/ 585 w 771"/>
                <a:gd name="T43" fmla="*/ 652 h 812"/>
                <a:gd name="T44" fmla="*/ 644 w 771"/>
                <a:gd name="T45" fmla="*/ 592 h 812"/>
                <a:gd name="T46" fmla="*/ 677 w 771"/>
                <a:gd name="T47" fmla="*/ 536 h 812"/>
                <a:gd name="T48" fmla="*/ 696 w 771"/>
                <a:gd name="T49" fmla="*/ 482 h 812"/>
                <a:gd name="T50" fmla="*/ 704 w 771"/>
                <a:gd name="T51" fmla="*/ 432 h 812"/>
                <a:gd name="T52" fmla="*/ 702 w 771"/>
                <a:gd name="T53" fmla="*/ 374 h 812"/>
                <a:gd name="T54" fmla="*/ 695 w 771"/>
                <a:gd name="T55" fmla="*/ 334 h 812"/>
                <a:gd name="T56" fmla="*/ 666 w 771"/>
                <a:gd name="T57" fmla="*/ 264 h 812"/>
                <a:gd name="T58" fmla="*/ 667 w 771"/>
                <a:gd name="T59" fmla="*/ 258 h 812"/>
                <a:gd name="T60" fmla="*/ 703 w 771"/>
                <a:gd name="T61" fmla="*/ 222 h 812"/>
                <a:gd name="T62" fmla="*/ 707 w 771"/>
                <a:gd name="T63" fmla="*/ 219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1" h="812">
                  <a:moveTo>
                    <a:pt x="707" y="219"/>
                  </a:moveTo>
                  <a:cubicBezTo>
                    <a:pt x="736" y="265"/>
                    <a:pt x="754" y="315"/>
                    <a:pt x="760" y="369"/>
                  </a:cubicBezTo>
                  <a:cubicBezTo>
                    <a:pt x="771" y="467"/>
                    <a:pt x="746" y="557"/>
                    <a:pt x="685" y="634"/>
                  </a:cubicBezTo>
                  <a:cubicBezTo>
                    <a:pt x="561" y="789"/>
                    <a:pt x="347" y="812"/>
                    <a:pt x="197" y="707"/>
                  </a:cubicBezTo>
                  <a:cubicBezTo>
                    <a:pt x="31" y="591"/>
                    <a:pt x="0" y="374"/>
                    <a:pt x="97" y="220"/>
                  </a:cubicBezTo>
                  <a:cubicBezTo>
                    <a:pt x="203" y="52"/>
                    <a:pt x="424" y="0"/>
                    <a:pt x="594" y="106"/>
                  </a:cubicBezTo>
                  <a:cubicBezTo>
                    <a:pt x="580" y="120"/>
                    <a:pt x="566" y="134"/>
                    <a:pt x="552" y="147"/>
                  </a:cubicBezTo>
                  <a:cubicBezTo>
                    <a:pt x="538" y="141"/>
                    <a:pt x="523" y="134"/>
                    <a:pt x="509" y="128"/>
                  </a:cubicBezTo>
                  <a:cubicBezTo>
                    <a:pt x="491" y="121"/>
                    <a:pt x="473" y="116"/>
                    <a:pt x="454" y="113"/>
                  </a:cubicBezTo>
                  <a:cubicBezTo>
                    <a:pt x="427" y="108"/>
                    <a:pt x="399" y="107"/>
                    <a:pt x="372" y="110"/>
                  </a:cubicBezTo>
                  <a:cubicBezTo>
                    <a:pt x="325" y="115"/>
                    <a:pt x="281" y="130"/>
                    <a:pt x="241" y="155"/>
                  </a:cubicBezTo>
                  <a:cubicBezTo>
                    <a:pt x="203" y="179"/>
                    <a:pt x="171" y="211"/>
                    <a:pt x="147" y="249"/>
                  </a:cubicBezTo>
                  <a:cubicBezTo>
                    <a:pt x="134" y="270"/>
                    <a:pt x="123" y="293"/>
                    <a:pt x="115" y="317"/>
                  </a:cubicBezTo>
                  <a:cubicBezTo>
                    <a:pt x="110" y="333"/>
                    <a:pt x="106" y="350"/>
                    <a:pt x="103" y="366"/>
                  </a:cubicBezTo>
                  <a:cubicBezTo>
                    <a:pt x="99" y="394"/>
                    <a:pt x="99" y="422"/>
                    <a:pt x="102" y="450"/>
                  </a:cubicBezTo>
                  <a:cubicBezTo>
                    <a:pt x="105" y="477"/>
                    <a:pt x="113" y="503"/>
                    <a:pt x="124" y="528"/>
                  </a:cubicBezTo>
                  <a:cubicBezTo>
                    <a:pt x="143" y="574"/>
                    <a:pt x="171" y="612"/>
                    <a:pt x="209" y="643"/>
                  </a:cubicBezTo>
                  <a:cubicBezTo>
                    <a:pt x="235" y="665"/>
                    <a:pt x="263" y="682"/>
                    <a:pt x="295" y="694"/>
                  </a:cubicBezTo>
                  <a:cubicBezTo>
                    <a:pt x="315" y="701"/>
                    <a:pt x="336" y="707"/>
                    <a:pt x="357" y="710"/>
                  </a:cubicBezTo>
                  <a:cubicBezTo>
                    <a:pt x="384" y="714"/>
                    <a:pt x="412" y="715"/>
                    <a:pt x="439" y="711"/>
                  </a:cubicBezTo>
                  <a:cubicBezTo>
                    <a:pt x="464" y="708"/>
                    <a:pt x="488" y="702"/>
                    <a:pt x="512" y="693"/>
                  </a:cubicBezTo>
                  <a:cubicBezTo>
                    <a:pt x="538" y="683"/>
                    <a:pt x="563" y="669"/>
                    <a:pt x="585" y="652"/>
                  </a:cubicBezTo>
                  <a:cubicBezTo>
                    <a:pt x="607" y="635"/>
                    <a:pt x="627" y="615"/>
                    <a:pt x="644" y="592"/>
                  </a:cubicBezTo>
                  <a:cubicBezTo>
                    <a:pt x="657" y="575"/>
                    <a:pt x="668" y="556"/>
                    <a:pt x="677" y="536"/>
                  </a:cubicBezTo>
                  <a:cubicBezTo>
                    <a:pt x="686" y="519"/>
                    <a:pt x="692" y="501"/>
                    <a:pt x="696" y="482"/>
                  </a:cubicBezTo>
                  <a:cubicBezTo>
                    <a:pt x="700" y="465"/>
                    <a:pt x="703" y="449"/>
                    <a:pt x="704" y="432"/>
                  </a:cubicBezTo>
                  <a:cubicBezTo>
                    <a:pt x="704" y="413"/>
                    <a:pt x="704" y="393"/>
                    <a:pt x="702" y="374"/>
                  </a:cubicBezTo>
                  <a:cubicBezTo>
                    <a:pt x="701" y="361"/>
                    <a:pt x="698" y="347"/>
                    <a:pt x="695" y="334"/>
                  </a:cubicBezTo>
                  <a:cubicBezTo>
                    <a:pt x="689" y="310"/>
                    <a:pt x="679" y="286"/>
                    <a:pt x="666" y="264"/>
                  </a:cubicBezTo>
                  <a:cubicBezTo>
                    <a:pt x="665" y="262"/>
                    <a:pt x="665" y="260"/>
                    <a:pt x="667" y="258"/>
                  </a:cubicBezTo>
                  <a:cubicBezTo>
                    <a:pt x="680" y="246"/>
                    <a:pt x="691" y="234"/>
                    <a:pt x="703" y="222"/>
                  </a:cubicBezTo>
                  <a:cubicBezTo>
                    <a:pt x="704" y="221"/>
                    <a:pt x="705" y="220"/>
                    <a:pt x="707" y="2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0577D370-8EE0-4357-8A45-39AA6F30C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5101" y="3270116"/>
              <a:ext cx="1450975" cy="1435100"/>
            </a:xfrm>
            <a:custGeom>
              <a:avLst/>
              <a:gdLst>
                <a:gd name="T0" fmla="*/ 350 w 455"/>
                <a:gd name="T1" fmla="*/ 54 h 450"/>
                <a:gd name="T2" fmla="*/ 311 w 455"/>
                <a:gd name="T3" fmla="*/ 93 h 450"/>
                <a:gd name="T4" fmla="*/ 305 w 455"/>
                <a:gd name="T5" fmla="*/ 94 h 450"/>
                <a:gd name="T6" fmla="*/ 262 w 455"/>
                <a:gd name="T7" fmla="*/ 81 h 450"/>
                <a:gd name="T8" fmla="*/ 210 w 455"/>
                <a:gd name="T9" fmla="*/ 82 h 450"/>
                <a:gd name="T10" fmla="*/ 148 w 455"/>
                <a:gd name="T11" fmla="*/ 109 h 450"/>
                <a:gd name="T12" fmla="*/ 103 w 455"/>
                <a:gd name="T13" fmla="*/ 160 h 450"/>
                <a:gd name="T14" fmla="*/ 84 w 455"/>
                <a:gd name="T15" fmla="*/ 216 h 450"/>
                <a:gd name="T16" fmla="*/ 90 w 455"/>
                <a:gd name="T17" fmla="*/ 283 h 450"/>
                <a:gd name="T18" fmla="*/ 154 w 455"/>
                <a:gd name="T19" fmla="*/ 367 h 450"/>
                <a:gd name="T20" fmla="*/ 225 w 455"/>
                <a:gd name="T21" fmla="*/ 392 h 450"/>
                <a:gd name="T22" fmla="*/ 302 w 455"/>
                <a:gd name="T23" fmla="*/ 379 h 450"/>
                <a:gd name="T24" fmla="*/ 364 w 455"/>
                <a:gd name="T25" fmla="*/ 330 h 450"/>
                <a:gd name="T26" fmla="*/ 391 w 455"/>
                <a:gd name="T27" fmla="*/ 273 h 450"/>
                <a:gd name="T28" fmla="*/ 395 w 455"/>
                <a:gd name="T29" fmla="*/ 223 h 450"/>
                <a:gd name="T30" fmla="*/ 380 w 455"/>
                <a:gd name="T31" fmla="*/ 167 h 450"/>
                <a:gd name="T32" fmla="*/ 422 w 455"/>
                <a:gd name="T33" fmla="*/ 125 h 450"/>
                <a:gd name="T34" fmla="*/ 453 w 455"/>
                <a:gd name="T35" fmla="*/ 242 h 450"/>
                <a:gd name="T36" fmla="*/ 418 w 455"/>
                <a:gd name="T37" fmla="*/ 354 h 450"/>
                <a:gd name="T38" fmla="*/ 235 w 455"/>
                <a:gd name="T39" fmla="*/ 450 h 450"/>
                <a:gd name="T40" fmla="*/ 85 w 455"/>
                <a:gd name="T41" fmla="*/ 385 h 450"/>
                <a:gd name="T42" fmla="*/ 95 w 455"/>
                <a:gd name="T43" fmla="*/ 78 h 450"/>
                <a:gd name="T44" fmla="*/ 350 w 455"/>
                <a:gd name="T45" fmla="*/ 54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5" h="450">
                  <a:moveTo>
                    <a:pt x="350" y="54"/>
                  </a:moveTo>
                  <a:cubicBezTo>
                    <a:pt x="337" y="67"/>
                    <a:pt x="324" y="80"/>
                    <a:pt x="311" y="93"/>
                  </a:cubicBezTo>
                  <a:cubicBezTo>
                    <a:pt x="310" y="94"/>
                    <a:pt x="307" y="95"/>
                    <a:pt x="305" y="94"/>
                  </a:cubicBezTo>
                  <a:cubicBezTo>
                    <a:pt x="292" y="87"/>
                    <a:pt x="277" y="83"/>
                    <a:pt x="262" y="81"/>
                  </a:cubicBezTo>
                  <a:cubicBezTo>
                    <a:pt x="244" y="79"/>
                    <a:pt x="227" y="79"/>
                    <a:pt x="210" y="82"/>
                  </a:cubicBezTo>
                  <a:cubicBezTo>
                    <a:pt x="187" y="87"/>
                    <a:pt x="166" y="96"/>
                    <a:pt x="148" y="109"/>
                  </a:cubicBezTo>
                  <a:cubicBezTo>
                    <a:pt x="129" y="123"/>
                    <a:pt x="114" y="140"/>
                    <a:pt x="103" y="160"/>
                  </a:cubicBezTo>
                  <a:cubicBezTo>
                    <a:pt x="93" y="178"/>
                    <a:pt x="87" y="196"/>
                    <a:pt x="84" y="216"/>
                  </a:cubicBezTo>
                  <a:cubicBezTo>
                    <a:pt x="81" y="239"/>
                    <a:pt x="83" y="261"/>
                    <a:pt x="90" y="283"/>
                  </a:cubicBezTo>
                  <a:cubicBezTo>
                    <a:pt x="101" y="319"/>
                    <a:pt x="123" y="347"/>
                    <a:pt x="154" y="367"/>
                  </a:cubicBezTo>
                  <a:cubicBezTo>
                    <a:pt x="176" y="381"/>
                    <a:pt x="199" y="389"/>
                    <a:pt x="225" y="392"/>
                  </a:cubicBezTo>
                  <a:cubicBezTo>
                    <a:pt x="252" y="394"/>
                    <a:pt x="277" y="390"/>
                    <a:pt x="302" y="379"/>
                  </a:cubicBezTo>
                  <a:cubicBezTo>
                    <a:pt x="327" y="368"/>
                    <a:pt x="348" y="352"/>
                    <a:pt x="364" y="330"/>
                  </a:cubicBezTo>
                  <a:cubicBezTo>
                    <a:pt x="377" y="313"/>
                    <a:pt x="386" y="294"/>
                    <a:pt x="391" y="273"/>
                  </a:cubicBezTo>
                  <a:cubicBezTo>
                    <a:pt x="395" y="256"/>
                    <a:pt x="397" y="240"/>
                    <a:pt x="395" y="223"/>
                  </a:cubicBezTo>
                  <a:cubicBezTo>
                    <a:pt x="394" y="204"/>
                    <a:pt x="389" y="185"/>
                    <a:pt x="380" y="167"/>
                  </a:cubicBezTo>
                  <a:cubicBezTo>
                    <a:pt x="394" y="153"/>
                    <a:pt x="408" y="139"/>
                    <a:pt x="422" y="125"/>
                  </a:cubicBezTo>
                  <a:cubicBezTo>
                    <a:pt x="444" y="161"/>
                    <a:pt x="455" y="200"/>
                    <a:pt x="453" y="242"/>
                  </a:cubicBezTo>
                  <a:cubicBezTo>
                    <a:pt x="452" y="283"/>
                    <a:pt x="441" y="320"/>
                    <a:pt x="418" y="354"/>
                  </a:cubicBezTo>
                  <a:cubicBezTo>
                    <a:pt x="374" y="418"/>
                    <a:pt x="312" y="450"/>
                    <a:pt x="235" y="450"/>
                  </a:cubicBezTo>
                  <a:cubicBezTo>
                    <a:pt x="176" y="450"/>
                    <a:pt x="125" y="427"/>
                    <a:pt x="85" y="385"/>
                  </a:cubicBezTo>
                  <a:cubicBezTo>
                    <a:pt x="0" y="295"/>
                    <a:pt x="6" y="160"/>
                    <a:pt x="95" y="78"/>
                  </a:cubicBezTo>
                  <a:cubicBezTo>
                    <a:pt x="179" y="0"/>
                    <a:pt x="293" y="14"/>
                    <a:pt x="350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A0518375-BB45-4633-A8F9-A1A7DE3B7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0563" y="2874828"/>
              <a:ext cx="1381125" cy="1384300"/>
            </a:xfrm>
            <a:custGeom>
              <a:avLst/>
              <a:gdLst>
                <a:gd name="T0" fmla="*/ 363 w 433"/>
                <a:gd name="T1" fmla="*/ 0 h 434"/>
                <a:gd name="T2" fmla="*/ 363 w 433"/>
                <a:gd name="T3" fmla="*/ 71 h 434"/>
                <a:gd name="T4" fmla="*/ 432 w 433"/>
                <a:gd name="T5" fmla="*/ 71 h 434"/>
                <a:gd name="T6" fmla="*/ 433 w 433"/>
                <a:gd name="T7" fmla="*/ 73 h 434"/>
                <a:gd name="T8" fmla="*/ 408 w 433"/>
                <a:gd name="T9" fmla="*/ 98 h 434"/>
                <a:gd name="T10" fmla="*/ 303 w 433"/>
                <a:gd name="T11" fmla="*/ 203 h 434"/>
                <a:gd name="T12" fmla="*/ 292 w 433"/>
                <a:gd name="T13" fmla="*/ 207 h 434"/>
                <a:gd name="T14" fmla="*/ 262 w 433"/>
                <a:gd name="T15" fmla="*/ 208 h 434"/>
                <a:gd name="T16" fmla="*/ 255 w 433"/>
                <a:gd name="T17" fmla="*/ 210 h 434"/>
                <a:gd name="T18" fmla="*/ 176 w 433"/>
                <a:gd name="T19" fmla="*/ 289 h 434"/>
                <a:gd name="T20" fmla="*/ 141 w 433"/>
                <a:gd name="T21" fmla="*/ 325 h 434"/>
                <a:gd name="T22" fmla="*/ 140 w 433"/>
                <a:gd name="T23" fmla="*/ 330 h 434"/>
                <a:gd name="T24" fmla="*/ 146 w 433"/>
                <a:gd name="T25" fmla="*/ 354 h 434"/>
                <a:gd name="T26" fmla="*/ 121 w 433"/>
                <a:gd name="T27" fmla="*/ 415 h 434"/>
                <a:gd name="T28" fmla="*/ 67 w 433"/>
                <a:gd name="T29" fmla="*/ 432 h 434"/>
                <a:gd name="T30" fmla="*/ 12 w 433"/>
                <a:gd name="T31" fmla="*/ 397 h 434"/>
                <a:gd name="T32" fmla="*/ 4 w 433"/>
                <a:gd name="T33" fmla="*/ 342 h 434"/>
                <a:gd name="T34" fmla="*/ 46 w 433"/>
                <a:gd name="T35" fmla="*/ 294 h 434"/>
                <a:gd name="T36" fmla="*/ 105 w 433"/>
                <a:gd name="T37" fmla="*/ 295 h 434"/>
                <a:gd name="T38" fmla="*/ 110 w 433"/>
                <a:gd name="T39" fmla="*/ 293 h 434"/>
                <a:gd name="T40" fmla="*/ 191 w 433"/>
                <a:gd name="T41" fmla="*/ 213 h 434"/>
                <a:gd name="T42" fmla="*/ 223 w 433"/>
                <a:gd name="T43" fmla="*/ 181 h 434"/>
                <a:gd name="T44" fmla="*/ 227 w 433"/>
                <a:gd name="T45" fmla="*/ 171 h 434"/>
                <a:gd name="T46" fmla="*/ 227 w 433"/>
                <a:gd name="T47" fmla="*/ 143 h 434"/>
                <a:gd name="T48" fmla="*/ 231 w 433"/>
                <a:gd name="T49" fmla="*/ 131 h 434"/>
                <a:gd name="T50" fmla="*/ 360 w 433"/>
                <a:gd name="T51" fmla="*/ 3 h 434"/>
                <a:gd name="T52" fmla="*/ 363 w 433"/>
                <a:gd name="T53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3" h="434">
                  <a:moveTo>
                    <a:pt x="363" y="0"/>
                  </a:moveTo>
                  <a:cubicBezTo>
                    <a:pt x="363" y="24"/>
                    <a:pt x="363" y="47"/>
                    <a:pt x="363" y="71"/>
                  </a:cubicBezTo>
                  <a:cubicBezTo>
                    <a:pt x="386" y="71"/>
                    <a:pt x="409" y="71"/>
                    <a:pt x="432" y="71"/>
                  </a:cubicBezTo>
                  <a:cubicBezTo>
                    <a:pt x="432" y="72"/>
                    <a:pt x="432" y="73"/>
                    <a:pt x="433" y="73"/>
                  </a:cubicBezTo>
                  <a:cubicBezTo>
                    <a:pt x="424" y="81"/>
                    <a:pt x="416" y="90"/>
                    <a:pt x="408" y="98"/>
                  </a:cubicBezTo>
                  <a:cubicBezTo>
                    <a:pt x="373" y="133"/>
                    <a:pt x="338" y="168"/>
                    <a:pt x="303" y="203"/>
                  </a:cubicBezTo>
                  <a:cubicBezTo>
                    <a:pt x="300" y="206"/>
                    <a:pt x="297" y="208"/>
                    <a:pt x="292" y="207"/>
                  </a:cubicBezTo>
                  <a:cubicBezTo>
                    <a:pt x="282" y="207"/>
                    <a:pt x="272" y="207"/>
                    <a:pt x="262" y="208"/>
                  </a:cubicBezTo>
                  <a:cubicBezTo>
                    <a:pt x="260" y="208"/>
                    <a:pt x="256" y="209"/>
                    <a:pt x="255" y="210"/>
                  </a:cubicBezTo>
                  <a:cubicBezTo>
                    <a:pt x="228" y="237"/>
                    <a:pt x="202" y="263"/>
                    <a:pt x="176" y="289"/>
                  </a:cubicBezTo>
                  <a:cubicBezTo>
                    <a:pt x="164" y="301"/>
                    <a:pt x="152" y="313"/>
                    <a:pt x="141" y="325"/>
                  </a:cubicBezTo>
                  <a:cubicBezTo>
                    <a:pt x="140" y="326"/>
                    <a:pt x="139" y="328"/>
                    <a:pt x="140" y="330"/>
                  </a:cubicBezTo>
                  <a:cubicBezTo>
                    <a:pt x="143" y="338"/>
                    <a:pt x="145" y="346"/>
                    <a:pt x="146" y="354"/>
                  </a:cubicBezTo>
                  <a:cubicBezTo>
                    <a:pt x="148" y="379"/>
                    <a:pt x="139" y="399"/>
                    <a:pt x="121" y="415"/>
                  </a:cubicBezTo>
                  <a:cubicBezTo>
                    <a:pt x="105" y="428"/>
                    <a:pt x="87" y="434"/>
                    <a:pt x="67" y="432"/>
                  </a:cubicBezTo>
                  <a:cubicBezTo>
                    <a:pt x="43" y="429"/>
                    <a:pt x="25" y="417"/>
                    <a:pt x="12" y="397"/>
                  </a:cubicBezTo>
                  <a:cubicBezTo>
                    <a:pt x="2" y="380"/>
                    <a:pt x="0" y="361"/>
                    <a:pt x="4" y="342"/>
                  </a:cubicBezTo>
                  <a:cubicBezTo>
                    <a:pt x="10" y="320"/>
                    <a:pt x="24" y="303"/>
                    <a:pt x="46" y="294"/>
                  </a:cubicBezTo>
                  <a:cubicBezTo>
                    <a:pt x="66" y="285"/>
                    <a:pt x="86" y="286"/>
                    <a:pt x="105" y="295"/>
                  </a:cubicBezTo>
                  <a:cubicBezTo>
                    <a:pt x="107" y="295"/>
                    <a:pt x="109" y="294"/>
                    <a:pt x="110" y="293"/>
                  </a:cubicBezTo>
                  <a:cubicBezTo>
                    <a:pt x="137" y="267"/>
                    <a:pt x="164" y="240"/>
                    <a:pt x="191" y="213"/>
                  </a:cubicBezTo>
                  <a:cubicBezTo>
                    <a:pt x="202" y="202"/>
                    <a:pt x="212" y="191"/>
                    <a:pt x="223" y="181"/>
                  </a:cubicBezTo>
                  <a:cubicBezTo>
                    <a:pt x="226" y="178"/>
                    <a:pt x="227" y="175"/>
                    <a:pt x="227" y="171"/>
                  </a:cubicBezTo>
                  <a:cubicBezTo>
                    <a:pt x="227" y="162"/>
                    <a:pt x="227" y="152"/>
                    <a:pt x="227" y="143"/>
                  </a:cubicBezTo>
                  <a:cubicBezTo>
                    <a:pt x="226" y="138"/>
                    <a:pt x="228" y="135"/>
                    <a:pt x="231" y="131"/>
                  </a:cubicBezTo>
                  <a:cubicBezTo>
                    <a:pt x="274" y="88"/>
                    <a:pt x="317" y="45"/>
                    <a:pt x="360" y="3"/>
                  </a:cubicBezTo>
                  <a:cubicBezTo>
                    <a:pt x="361" y="2"/>
                    <a:pt x="362" y="1"/>
                    <a:pt x="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graphicFrame>
        <p:nvGraphicFramePr>
          <p:cNvPr id="40" name="رسم تخطيطي 39"/>
          <p:cNvGraphicFramePr/>
          <p:nvPr>
            <p:extLst>
              <p:ext uri="{D42A27DB-BD31-4B8C-83A1-F6EECF244321}">
                <p14:modId xmlns:p14="http://schemas.microsoft.com/office/powerpoint/2010/main" val="4061225441"/>
              </p:ext>
            </p:extLst>
          </p:nvPr>
        </p:nvGraphicFramePr>
        <p:xfrm>
          <a:off x="2006538" y="1131397"/>
          <a:ext cx="5100084" cy="2309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7757906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graphicEl>
                                              <a:dgm id="{C074E04B-0E6C-4B7D-916E-421F097304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>
                                            <p:graphicEl>
                                              <a:dgm id="{C074E04B-0E6C-4B7D-916E-421F097304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graphicEl>
                                              <a:dgm id="{839A369A-EF39-484D-A4CB-B7401102A3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">
                                            <p:graphicEl>
                                              <a:dgm id="{839A369A-EF39-484D-A4CB-B7401102A3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graphicEl>
                                              <a:dgm id="{56CA539D-EBAE-4D0C-AE37-AF1743692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">
                                            <p:graphicEl>
                                              <a:dgm id="{56CA539D-EBAE-4D0C-AE37-AF17436928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graphicEl>
                                              <a:dgm id="{22DA5740-E012-4A90-8455-8E4F45C5AA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0">
                                            <p:graphicEl>
                                              <a:dgm id="{22DA5740-E012-4A90-8455-8E4F45C5AA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0" grpId="0">
        <p:bldSub>
          <a:bldDgm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6188150" y="287079"/>
            <a:ext cx="2317897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000" dirty="0">
                <a:latin typeface="Sakkal Majalla" pitchFamily="2" charset="-78"/>
                <a:cs typeface="Sakkal Majalla" pitchFamily="2" charset="-78"/>
              </a:rPr>
              <a:t>تأمّل الصور: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2806993" y="3912781"/>
            <a:ext cx="4167965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000" dirty="0">
                <a:latin typeface="Sakkal Majalla" pitchFamily="2" charset="-78"/>
                <a:cs typeface="Sakkal Majalla" pitchFamily="2" charset="-78"/>
              </a:rPr>
              <a:t>ماذا تسمّى هذه الحيوانات؟</a:t>
            </a:r>
          </a:p>
        </p:txBody>
      </p:sp>
      <p:pic>
        <p:nvPicPr>
          <p:cNvPr id="12" name="صورة 11" descr="33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009" y="1373482"/>
            <a:ext cx="3145038" cy="1823056"/>
          </a:xfrm>
          <a:prstGeom prst="rect">
            <a:avLst/>
          </a:prstGeom>
        </p:spPr>
      </p:pic>
      <p:pic>
        <p:nvPicPr>
          <p:cNvPr id="14" name="صورة 13" descr="3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549" y="1765359"/>
            <a:ext cx="3595155" cy="1828446"/>
          </a:xfrm>
          <a:prstGeom prst="rect">
            <a:avLst/>
          </a:prstGeom>
        </p:spPr>
      </p:pic>
      <p:pic>
        <p:nvPicPr>
          <p:cNvPr id="13" name="صورة 12" descr="33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6587" y="287078"/>
            <a:ext cx="2214422" cy="165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5847907" y="361511"/>
            <a:ext cx="2711306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7200" dirty="0">
                <a:latin typeface="Sakkal Majalla" pitchFamily="2" charset="-78"/>
                <a:cs typeface="Sakkal Majalla" pitchFamily="2" charset="-78"/>
              </a:rPr>
              <a:t>أتعلم</a:t>
            </a:r>
            <a:endParaRPr lang="ar-SA" sz="44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82772" y="1777282"/>
            <a:ext cx="6315739" cy="13234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تتحرّك بعض الحيوانات بالزحف وتسمّى الزواحف</a:t>
            </a:r>
          </a:p>
        </p:txBody>
      </p:sp>
      <p:pic>
        <p:nvPicPr>
          <p:cNvPr id="8" name="صورة 7" descr="2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772" y="177082"/>
            <a:ext cx="18288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6106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7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6508626" y="510365"/>
            <a:ext cx="213380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4000" dirty="0">
                <a:latin typeface="Sakkal Majalla" pitchFamily="2" charset="-78"/>
                <a:cs typeface="Sakkal Majalla" pitchFamily="2" charset="-78"/>
              </a:rPr>
              <a:t>تأمّل الصور: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3168317" y="4146697"/>
            <a:ext cx="2101906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الأفعى</a:t>
            </a:r>
            <a:endParaRPr lang="ar-SA" sz="60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1" name="صورة 10" descr="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320" y="361509"/>
            <a:ext cx="2862306" cy="2143967"/>
          </a:xfrm>
          <a:prstGeom prst="rect">
            <a:avLst/>
          </a:prstGeom>
        </p:spPr>
      </p:pic>
      <p:pic>
        <p:nvPicPr>
          <p:cNvPr id="12" name="صورة 11" descr="44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23" y="2641012"/>
            <a:ext cx="2688723" cy="1505685"/>
          </a:xfrm>
          <a:prstGeom prst="rect">
            <a:avLst/>
          </a:prstGeom>
        </p:spPr>
      </p:pic>
      <p:pic>
        <p:nvPicPr>
          <p:cNvPr id="13" name="صورة 12" descr="444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588" y="1732335"/>
            <a:ext cx="2861123" cy="1722614"/>
          </a:xfrm>
          <a:prstGeom prst="rect">
            <a:avLst/>
          </a:prstGeom>
        </p:spPr>
      </p:pic>
      <p:sp>
        <p:nvSpPr>
          <p:cNvPr id="14" name="مربع نص 13"/>
          <p:cNvSpPr txBox="1"/>
          <p:nvPr/>
        </p:nvSpPr>
        <p:spPr>
          <a:xfrm>
            <a:off x="6540524" y="1562985"/>
            <a:ext cx="2101906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التمساح</a:t>
            </a:r>
            <a:endParaRPr lang="ar-SA" sz="60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455588" y="962894"/>
            <a:ext cx="2101906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السلحفاة</a:t>
            </a:r>
            <a:endParaRPr lang="ar-SA" sz="60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33961061"/>
      </p:ext>
    </p:extLst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/>
          <p:cNvSpPr txBox="1"/>
          <p:nvPr/>
        </p:nvSpPr>
        <p:spPr>
          <a:xfrm>
            <a:off x="698842" y="1382233"/>
            <a:ext cx="5946507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000" dirty="0">
                <a:latin typeface="Sakkal Majalla" pitchFamily="2" charset="-78"/>
                <a:cs typeface="Sakkal Majalla" pitchFamily="2" charset="-78"/>
              </a:rPr>
              <a:t>تتكاثر الزواحف بالبيض.</a:t>
            </a: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6156251" y="337585"/>
            <a:ext cx="2381693" cy="10446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100"/>
          </a:p>
        </p:txBody>
      </p:sp>
      <p:sp>
        <p:nvSpPr>
          <p:cNvPr id="9" name="مربع نص 8"/>
          <p:cNvSpPr txBox="1"/>
          <p:nvPr/>
        </p:nvSpPr>
        <p:spPr>
          <a:xfrm>
            <a:off x="6432698" y="366570"/>
            <a:ext cx="1733107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6000" dirty="0">
                <a:latin typeface="Sakkal Majalla" pitchFamily="2" charset="-78"/>
                <a:cs typeface="Sakkal Majalla" pitchFamily="2" charset="-78"/>
              </a:rPr>
              <a:t>أتعلم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698842" y="2151674"/>
            <a:ext cx="5946507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dirty="0">
                <a:latin typeface="Sakkal Majalla" pitchFamily="2" charset="-78"/>
                <a:cs typeface="Sakkal Majalla" pitchFamily="2" charset="-78"/>
              </a:rPr>
              <a:t>لا تحضن الأنثى البيض بل تضعه في الرمل وترحل.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2775097" y="3352004"/>
            <a:ext cx="3870251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dirty="0">
                <a:latin typeface="Sakkal Majalla" pitchFamily="2" charset="-78"/>
                <a:cs typeface="Sakkal Majalla" pitchFamily="2" charset="-78"/>
              </a:rPr>
              <a:t>يتغذى الجنين داخل البيضة من  المحّ.</a:t>
            </a:r>
          </a:p>
        </p:txBody>
      </p:sp>
    </p:spTree>
    <p:extLst>
      <p:ext uri="{BB962C8B-B14F-4D97-AF65-F5344CB8AC3E}">
        <p14:creationId xmlns:p14="http://schemas.microsoft.com/office/powerpoint/2010/main" val="3633961061"/>
      </p:ext>
    </p:extLst>
  </p:cSld>
  <p:clrMapOvr>
    <a:masterClrMapping/>
  </p:clrMapOvr>
  <p:transition>
    <p:pull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4742121" y="384904"/>
            <a:ext cx="3863164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4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اختر الإجابة الصحيحة: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2913322" y="1154345"/>
            <a:ext cx="5691963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4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سمّيت الزواحف بهذا الاسم لأنها: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6709145" y="2043402"/>
            <a:ext cx="189614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4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تمشي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4742126" y="2043402"/>
            <a:ext cx="1967021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4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تطير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2913322" y="2043402"/>
            <a:ext cx="1828800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4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تزحف</a:t>
            </a:r>
          </a:p>
        </p:txBody>
      </p:sp>
      <p:sp>
        <p:nvSpPr>
          <p:cNvPr id="13" name="مربع نص 12"/>
          <p:cNvSpPr txBox="1"/>
          <p:nvPr/>
        </p:nvSpPr>
        <p:spPr>
          <a:xfrm>
            <a:off x="432394" y="2043402"/>
            <a:ext cx="2480931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4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تسبح</a:t>
            </a:r>
          </a:p>
        </p:txBody>
      </p:sp>
      <p:pic>
        <p:nvPicPr>
          <p:cNvPr id="15" name="صورة 14" descr="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219" y="2954123"/>
            <a:ext cx="1188720" cy="184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061" y="2983363"/>
            <a:ext cx="1188720" cy="1840230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4710223" y="1104661"/>
            <a:ext cx="3859623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يتغذّى جنين السلحفاة من :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5422610" y="389080"/>
            <a:ext cx="3147237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200" dirty="0"/>
              <a:t>اختر الإجابة الصحيحة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6719777" y="1750992"/>
            <a:ext cx="1850066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الأب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4848447" y="1750992"/>
            <a:ext cx="187133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الأم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3115339" y="1750992"/>
            <a:ext cx="1733107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الرمل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499731" y="1750992"/>
            <a:ext cx="261560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مدخرات البيضة</a:t>
            </a:r>
          </a:p>
        </p:txBody>
      </p:sp>
    </p:spTree>
    <p:extLst>
      <p:ext uri="{BB962C8B-B14F-4D97-AF65-F5344CB8AC3E}">
        <p14:creationId xmlns:p14="http://schemas.microsoft.com/office/powerpoint/2010/main" val="217936945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وسيلة شرح على شكل سحابة 2"/>
          <p:cNvSpPr/>
          <p:nvPr/>
        </p:nvSpPr>
        <p:spPr>
          <a:xfrm>
            <a:off x="4805918" y="276349"/>
            <a:ext cx="3755335" cy="1797002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461" y="2620634"/>
            <a:ext cx="2634914" cy="1976186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5199321" y="718321"/>
            <a:ext cx="315991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800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شكراً لاستماعكم</a:t>
            </a:r>
          </a:p>
        </p:txBody>
      </p:sp>
    </p:spTree>
    <p:extLst>
      <p:ext uri="{BB962C8B-B14F-4D97-AF65-F5344CB8AC3E}">
        <p14:creationId xmlns:p14="http://schemas.microsoft.com/office/powerpoint/2010/main" val="207805024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927</TotalTime>
  <Words>101</Words>
  <Application>Microsoft Office PowerPoint</Application>
  <PresentationFormat>عرض على الشاشة (16:9)</PresentationFormat>
  <Paragraphs>30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9</vt:i4>
      </vt:variant>
    </vt:vector>
  </HeadingPairs>
  <TitlesOfParts>
    <vt:vector size="14" baseType="lpstr">
      <vt:lpstr>Arial</vt:lpstr>
      <vt:lpstr>Calibri</vt:lpstr>
      <vt:lpstr>Sakkal Majalla</vt:lpstr>
      <vt:lpstr>نسق Office</vt:lpstr>
      <vt:lpstr>school</vt:lpstr>
      <vt:lpstr>الصف : الثالث المادة : العلوم  الدرس : الحركة والتكاثر لدى الزواحف</vt:lpstr>
      <vt:lpstr>مخرجات التعلم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Asus</cp:lastModifiedBy>
  <cp:revision>126</cp:revision>
  <dcterms:created xsi:type="dcterms:W3CDTF">2020-05-02T02:36:07Z</dcterms:created>
  <dcterms:modified xsi:type="dcterms:W3CDTF">2020-08-22T10:45:19Z</dcterms:modified>
</cp:coreProperties>
</file>