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9" r:id="rId4"/>
    <p:sldId id="258" r:id="rId5"/>
    <p:sldId id="264" r:id="rId6"/>
    <p:sldId id="268" r:id="rId7"/>
    <p:sldId id="266" r:id="rId8"/>
    <p:sldId id="261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57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5090" y="4495804"/>
            <a:ext cx="3761405" cy="2216689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الثالث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اللغة العربية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الزهرة والعصفور الدوري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27117"/>
          </a:xfrm>
        </p:spPr>
        <p:txBody>
          <a:bodyPr/>
          <a:lstStyle/>
          <a:p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عزيزي التلميذ يتوقع منك في نهاية الدرس أن تكون قادرا على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6" y="2101754"/>
            <a:ext cx="6271146" cy="3553539"/>
          </a:xfrm>
        </p:spPr>
        <p:txBody>
          <a:bodyPr/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تقرأ النص قراءة جهرية معبرة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تحدد الفكر الفرعية للنص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تشرح معاني الكلمات الجديدة</a:t>
            </a:r>
          </a:p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8" name="عنوان فرعي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3414"/>
            <a:ext cx="7686675" cy="412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78412"/>
          </a:xfrm>
        </p:spPr>
        <p:txBody>
          <a:bodyPr/>
          <a:lstStyle/>
          <a:p>
            <a:pPr marL="0" indent="0" algn="ctr">
              <a:buNone/>
            </a:pPr>
            <a:endParaRPr lang="ar-SA" dirty="0" smtClean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638"/>
            <a:ext cx="6629400" cy="343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13164"/>
            <a:ext cx="6400800" cy="278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82" y="289145"/>
            <a:ext cx="6392917" cy="502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31" y="428952"/>
            <a:ext cx="76295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1" y="2161681"/>
            <a:ext cx="7978501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57200" y="428952"/>
            <a:ext cx="8056832" cy="376467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            - 3 –</a:t>
            </a:r>
          </a:p>
          <a:p>
            <a:pPr algn="r"/>
            <a:endParaRPr lang="ar-SA" sz="24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رف العصفور  بجناحيه وقال: هل تسمحين لي أن ألتقط  بذرة من بذورك؟</a:t>
            </a:r>
          </a:p>
          <a:p>
            <a:pPr algn="r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الزهرة: بكل سرور. خذ ما شئت.</a:t>
            </a:r>
          </a:p>
          <a:p>
            <a:pPr algn="r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التقط العصفور بذرة، وطار بها إلى صديقه المريض وقال: إلى اللقاء أيتها الزهرة المعطاءة</a:t>
            </a:r>
          </a:p>
        </p:txBody>
      </p:sp>
    </p:spTree>
    <p:extLst>
      <p:ext uri="{BB962C8B-B14F-4D97-AF65-F5344CB8AC3E}">
        <p14:creationId xmlns:p14="http://schemas.microsoft.com/office/powerpoint/2010/main" val="9971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شرح المفردات الجديدة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853560" y="1537138"/>
            <a:ext cx="5517930" cy="1529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التقط: 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أخذ ببطء</a:t>
            </a:r>
          </a:p>
          <a:p>
            <a:pPr algn="r"/>
            <a:r>
              <a:rPr lang="ar-SA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المعطاءة: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الكريمة</a:t>
            </a:r>
            <a:endParaRPr lang="ar-SA" sz="4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05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الفكر الفرعية في النص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0200"/>
            <a:ext cx="7803931" cy="4525963"/>
          </a:xfrm>
        </p:spPr>
        <p:txBody>
          <a:bodyPr>
            <a:normAutofit/>
          </a:bodyPr>
          <a:lstStyle/>
          <a:p>
            <a:pPr algn="r" rtl="1"/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المقطع الأول: سبب تسمية زهرة دوار الشمس بهذا الاسم</a:t>
            </a:r>
          </a:p>
          <a:p>
            <a:pPr algn="r" rtl="1"/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المقطع الثاني: فوائد زهرة دوار الشمس</a:t>
            </a:r>
          </a:p>
          <a:p>
            <a:pPr algn="r" rtl="1"/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المقطع الثالث: 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أخلاق 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حميدة</a:t>
            </a:r>
            <a:endParaRPr lang="ar-SA" sz="4000" b="1" dirty="0">
              <a:solidFill>
                <a:schemeClr val="accent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53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8740" y="4128448"/>
            <a:ext cx="3252627" cy="2511188"/>
          </a:xfrm>
        </p:spPr>
        <p:txBody>
          <a:bodyPr>
            <a:normAutofit/>
          </a:bodyPr>
          <a:lstStyle/>
          <a:p>
            <a:r>
              <a:rPr lang="ar-SA" sz="80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063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554</TotalTime>
  <Words>111</Words>
  <Application>Microsoft Office PowerPoint</Application>
  <PresentationFormat>عرض على الشاشة (3:4)‏</PresentationFormat>
  <Paragraphs>18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school</vt:lpstr>
      <vt:lpstr>الصف : الثالث المادة: اللغة العربية الدرس: الزهرة والعصفور الدوري</vt:lpstr>
      <vt:lpstr>عزيزي التلميذ يتوقع منك في نهاية الدرس أن تكون قادرا على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شرح المفردات الجديدة</vt:lpstr>
      <vt:lpstr>الفكر الفرعية في النص</vt:lpstr>
      <vt:lpstr>إلى اللقاء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30</cp:revision>
  <dcterms:created xsi:type="dcterms:W3CDTF">2020-05-02T02:36:07Z</dcterms:created>
  <dcterms:modified xsi:type="dcterms:W3CDTF">2020-07-22T08:58:29Z</dcterms:modified>
</cp:coreProperties>
</file>