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8" r:id="rId4"/>
    <p:sldId id="278" r:id="rId5"/>
    <p:sldId id="27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555" y="3812346"/>
            <a:ext cx="5247248" cy="291591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الصف: </a:t>
            </a:r>
            <a:r>
              <a:rPr lang="ar-SA" dirty="0"/>
              <a:t>الثالث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المادة: </a:t>
            </a:r>
            <a:r>
              <a:rPr lang="ar-SA" dirty="0"/>
              <a:t>حساب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الدرس: </a:t>
            </a:r>
            <a:r>
              <a:rPr lang="ar-SA" dirty="0"/>
              <a:t>الطرح مع ال</a:t>
            </a:r>
            <a:r>
              <a:rPr lang="ar-SY" dirty="0"/>
              <a:t>أ</a:t>
            </a:r>
            <a:r>
              <a:rPr lang="ar-SA" dirty="0"/>
              <a:t>ستلاف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39226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06958" y="550954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6" name="سحابة 5">
            <a:extLst>
              <a:ext uri="{FF2B5EF4-FFF2-40B4-BE49-F238E27FC236}">
                <a16:creationId xmlns:a16="http://schemas.microsoft.com/office/drawing/2014/main" id="{7C5AB635-BCAE-40B2-A892-65CCE275A4B2}"/>
              </a:ext>
            </a:extLst>
          </p:cNvPr>
          <p:cNvSpPr/>
          <p:nvPr/>
        </p:nvSpPr>
        <p:spPr>
          <a:xfrm>
            <a:off x="2955627" y="2305280"/>
            <a:ext cx="7373803" cy="176270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2- أن تطرح عددين يتضمن أحدهما أصفاراً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حابة 4">
            <a:extLst>
              <a:ext uri="{FF2B5EF4-FFF2-40B4-BE49-F238E27FC236}">
                <a16:creationId xmlns:a16="http://schemas.microsoft.com/office/drawing/2014/main" id="{1E742F76-BA19-49D1-BCE3-7C7202FC525C}"/>
              </a:ext>
            </a:extLst>
          </p:cNvPr>
          <p:cNvSpPr/>
          <p:nvPr/>
        </p:nvSpPr>
        <p:spPr>
          <a:xfrm>
            <a:off x="2104950" y="168791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طرح أعدادٍ تتضمن أصفاراً</a:t>
            </a:r>
            <a:endParaRPr lang="ar-SA" dirty="0"/>
          </a:p>
        </p:txBody>
      </p:sp>
      <p:graphicFrame>
        <p:nvGraphicFramePr>
          <p:cNvPr id="24" name="جدول 24">
            <a:extLst>
              <a:ext uri="{FF2B5EF4-FFF2-40B4-BE49-F238E27FC236}">
                <a16:creationId xmlns:a16="http://schemas.microsoft.com/office/drawing/2014/main" id="{46C20117-9E29-49D7-B636-F0DECC9A1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42448"/>
              </p:ext>
            </p:extLst>
          </p:nvPr>
        </p:nvGraphicFramePr>
        <p:xfrm>
          <a:off x="3685736" y="1765268"/>
          <a:ext cx="6378917" cy="43051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038">
                  <a:extLst>
                    <a:ext uri="{9D8B030D-6E8A-4147-A177-3AD203B41FA5}">
                      <a16:colId xmlns:a16="http://schemas.microsoft.com/office/drawing/2014/main" val="97961539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248457262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299721270"/>
                    </a:ext>
                  </a:extLst>
                </a:gridCol>
                <a:gridCol w="1565420">
                  <a:extLst>
                    <a:ext uri="{9D8B030D-6E8A-4147-A177-3AD203B41FA5}">
                      <a16:colId xmlns:a16="http://schemas.microsoft.com/office/drawing/2014/main" val="2775493919"/>
                    </a:ext>
                  </a:extLst>
                </a:gridCol>
              </a:tblGrid>
              <a:tr h="82999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الآحاد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العشرات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المئات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الألوف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68187"/>
                  </a:ext>
                </a:extLst>
              </a:tr>
              <a:tr h="1667248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  <a:p>
                      <a:pPr algn="ctr" rtl="1"/>
                      <a:br>
                        <a:rPr lang="ar-SA" sz="1800" dirty="0"/>
                      </a:br>
                      <a:br>
                        <a:rPr lang="ar-SA" sz="1800" dirty="0"/>
                      </a:br>
                      <a:br>
                        <a:rPr lang="ar-SA" sz="1800" dirty="0"/>
                      </a:br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6480998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7442969"/>
                  </a:ext>
                </a:extLst>
              </a:tr>
              <a:tr h="98473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57113"/>
                  </a:ext>
                </a:extLst>
              </a:tr>
            </a:tbl>
          </a:graphicData>
        </a:graphic>
      </p:graphicFrame>
      <p:sp>
        <p:nvSpPr>
          <p:cNvPr id="25" name="مستطيل 24">
            <a:extLst>
              <a:ext uri="{FF2B5EF4-FFF2-40B4-BE49-F238E27FC236}">
                <a16:creationId xmlns:a16="http://schemas.microsoft.com/office/drawing/2014/main" id="{483821DE-280A-4C91-85EA-BED35EE52BAC}"/>
              </a:ext>
            </a:extLst>
          </p:cNvPr>
          <p:cNvSpPr/>
          <p:nvPr/>
        </p:nvSpPr>
        <p:spPr>
          <a:xfrm>
            <a:off x="9826138" y="3821117"/>
            <a:ext cx="796716" cy="745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B754E1E-0DE4-4E2B-AEA1-0815958A0CE2}"/>
              </a:ext>
            </a:extLst>
          </p:cNvPr>
          <p:cNvSpPr/>
          <p:nvPr/>
        </p:nvSpPr>
        <p:spPr>
          <a:xfrm>
            <a:off x="8987818" y="361715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418757E8-6213-4226-B134-7D71B92A0BE6}"/>
              </a:ext>
            </a:extLst>
          </p:cNvPr>
          <p:cNvSpPr/>
          <p:nvPr/>
        </p:nvSpPr>
        <p:spPr>
          <a:xfrm>
            <a:off x="7465052" y="3545058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6F97F9E-4752-4240-A129-EA380B74AB63}"/>
              </a:ext>
            </a:extLst>
          </p:cNvPr>
          <p:cNvSpPr/>
          <p:nvPr/>
        </p:nvSpPr>
        <p:spPr>
          <a:xfrm>
            <a:off x="5884942" y="3707609"/>
            <a:ext cx="560238" cy="53028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C779E34-9C38-4C73-9082-581BAF8DD4BC}"/>
              </a:ext>
            </a:extLst>
          </p:cNvPr>
          <p:cNvSpPr/>
          <p:nvPr/>
        </p:nvSpPr>
        <p:spPr>
          <a:xfrm>
            <a:off x="4156473" y="352042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8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D3385818-AC1E-4CEE-90EE-17A77236B19E}"/>
              </a:ext>
            </a:extLst>
          </p:cNvPr>
          <p:cNvSpPr/>
          <p:nvPr/>
        </p:nvSpPr>
        <p:spPr>
          <a:xfrm>
            <a:off x="8975564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4DE39565-E9F7-4D07-A472-F0B11E273D34}"/>
              </a:ext>
            </a:extLst>
          </p:cNvPr>
          <p:cNvSpPr/>
          <p:nvPr/>
        </p:nvSpPr>
        <p:spPr>
          <a:xfrm>
            <a:off x="7465052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9D0A325-2E9C-43EF-805A-539CB77DFF1E}"/>
              </a:ext>
            </a:extLst>
          </p:cNvPr>
          <p:cNvSpPr/>
          <p:nvPr/>
        </p:nvSpPr>
        <p:spPr>
          <a:xfrm>
            <a:off x="5928940" y="4391464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88A4A71-57D2-4BF8-83C0-F44EA3C0A494}"/>
              </a:ext>
            </a:extLst>
          </p:cNvPr>
          <p:cNvSpPr/>
          <p:nvPr/>
        </p:nvSpPr>
        <p:spPr>
          <a:xfrm>
            <a:off x="4156472" y="437446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810E132F-FD59-47F5-92DE-014038A5841D}"/>
              </a:ext>
            </a:extLst>
          </p:cNvPr>
          <p:cNvSpPr/>
          <p:nvPr/>
        </p:nvSpPr>
        <p:spPr>
          <a:xfrm>
            <a:off x="8987818" y="526359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AEF7E86F-542D-4BA1-AE96-D58D3B0D81BB}"/>
              </a:ext>
            </a:extLst>
          </p:cNvPr>
          <p:cNvCxnSpPr/>
          <p:nvPr/>
        </p:nvCxnSpPr>
        <p:spPr>
          <a:xfrm flipH="1">
            <a:off x="7465052" y="3520420"/>
            <a:ext cx="560237" cy="6013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1978634D-AD54-49B6-85F3-F7F784F7940B}"/>
              </a:ext>
            </a:extLst>
          </p:cNvPr>
          <p:cNvCxnSpPr>
            <a:cxnSpLocks/>
          </p:cNvCxnSpPr>
          <p:nvPr/>
        </p:nvCxnSpPr>
        <p:spPr>
          <a:xfrm flipH="1">
            <a:off x="5912759" y="3698817"/>
            <a:ext cx="592598" cy="53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09EE9372-0B42-462B-A46C-7569CDE55776}"/>
              </a:ext>
            </a:extLst>
          </p:cNvPr>
          <p:cNvSpPr/>
          <p:nvPr/>
        </p:nvSpPr>
        <p:spPr>
          <a:xfrm>
            <a:off x="5430129" y="2630031"/>
            <a:ext cx="1364566" cy="4941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FF0000"/>
                </a:solidFill>
              </a:rPr>
              <a:t>9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B791F200-CE84-4AB5-8C89-C94649B01884}"/>
              </a:ext>
            </a:extLst>
          </p:cNvPr>
          <p:cNvSpPr/>
          <p:nvPr/>
        </p:nvSpPr>
        <p:spPr>
          <a:xfrm>
            <a:off x="7188223" y="2649662"/>
            <a:ext cx="1069144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10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0EFE11B0-7D47-4BE3-8FEE-DA675B799F40}"/>
              </a:ext>
            </a:extLst>
          </p:cNvPr>
          <p:cNvSpPr/>
          <p:nvPr/>
        </p:nvSpPr>
        <p:spPr>
          <a:xfrm>
            <a:off x="7465052" y="527304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5F85FDA2-0AF7-4AF4-B7D8-CCAD78D1B5EE}"/>
              </a:ext>
            </a:extLst>
          </p:cNvPr>
          <p:cNvSpPr/>
          <p:nvPr/>
        </p:nvSpPr>
        <p:spPr>
          <a:xfrm flipH="1">
            <a:off x="6008844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5C1ABDF8-FBFA-424D-B903-16F718D0F956}"/>
              </a:ext>
            </a:extLst>
          </p:cNvPr>
          <p:cNvSpPr/>
          <p:nvPr/>
        </p:nvSpPr>
        <p:spPr>
          <a:xfrm flipH="1">
            <a:off x="4156472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A86A8D9-99B8-446F-B85B-B9B581DD5EF7}"/>
              </a:ext>
            </a:extLst>
          </p:cNvPr>
          <p:cNvSpPr/>
          <p:nvPr/>
        </p:nvSpPr>
        <p:spPr>
          <a:xfrm>
            <a:off x="5619352" y="3159182"/>
            <a:ext cx="1069144" cy="50379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10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021C55DD-5E8E-45D5-ABB2-C4430E9914BF}"/>
              </a:ext>
            </a:extLst>
          </p:cNvPr>
          <p:cNvCxnSpPr>
            <a:cxnSpLocks/>
          </p:cNvCxnSpPr>
          <p:nvPr/>
        </p:nvCxnSpPr>
        <p:spPr>
          <a:xfrm flipH="1">
            <a:off x="5796759" y="3132981"/>
            <a:ext cx="592598" cy="53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95555904-94DA-4F10-A4EB-E4CAE8C57471}"/>
              </a:ext>
            </a:extLst>
          </p:cNvPr>
          <p:cNvCxnSpPr>
            <a:cxnSpLocks/>
          </p:cNvCxnSpPr>
          <p:nvPr/>
        </p:nvCxnSpPr>
        <p:spPr>
          <a:xfrm flipH="1">
            <a:off x="3948883" y="3520420"/>
            <a:ext cx="870289" cy="554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5197F56D-C236-450B-908D-40C5DE87E225}"/>
              </a:ext>
            </a:extLst>
          </p:cNvPr>
          <p:cNvSpPr/>
          <p:nvPr/>
        </p:nvSpPr>
        <p:spPr>
          <a:xfrm>
            <a:off x="3928749" y="2925205"/>
            <a:ext cx="1069144" cy="50379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7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8294655-7509-4581-8162-C8BB738E17A6}"/>
              </a:ext>
            </a:extLst>
          </p:cNvPr>
          <p:cNvSpPr/>
          <p:nvPr/>
        </p:nvSpPr>
        <p:spPr>
          <a:xfrm>
            <a:off x="1125416" y="1941342"/>
            <a:ext cx="1842868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8006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F3A0781-DED4-4FC7-9DA0-00F1937D0ABE}"/>
              </a:ext>
            </a:extLst>
          </p:cNvPr>
          <p:cNvSpPr/>
          <p:nvPr/>
        </p:nvSpPr>
        <p:spPr>
          <a:xfrm>
            <a:off x="1139485" y="2445434"/>
            <a:ext cx="1842868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3463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4C5D089-6506-4A88-864F-861A4AFFDA69}"/>
              </a:ext>
            </a:extLst>
          </p:cNvPr>
          <p:cNvSpPr/>
          <p:nvPr/>
        </p:nvSpPr>
        <p:spPr>
          <a:xfrm>
            <a:off x="3089612" y="2458288"/>
            <a:ext cx="434554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098AB622-B8B7-460A-B0C9-A3C7F0157D11}"/>
              </a:ext>
            </a:extLst>
          </p:cNvPr>
          <p:cNvCxnSpPr/>
          <p:nvPr/>
        </p:nvCxnSpPr>
        <p:spPr>
          <a:xfrm flipH="1">
            <a:off x="842560" y="2968283"/>
            <a:ext cx="27080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116C0FC-7FF0-401B-9640-269F0D53EDA4}"/>
              </a:ext>
            </a:extLst>
          </p:cNvPr>
          <p:cNvSpPr/>
          <p:nvPr/>
        </p:nvSpPr>
        <p:spPr>
          <a:xfrm>
            <a:off x="1110356" y="3118474"/>
            <a:ext cx="1842868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4543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8B04C22E-1DA6-4158-890A-0C9A6C42304E}"/>
              </a:ext>
            </a:extLst>
          </p:cNvPr>
          <p:cNvCxnSpPr/>
          <p:nvPr/>
        </p:nvCxnSpPr>
        <p:spPr>
          <a:xfrm flipH="1">
            <a:off x="6446974" y="4070043"/>
            <a:ext cx="9758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88574408-A0B2-4A77-845B-49E12311CC4A}"/>
              </a:ext>
            </a:extLst>
          </p:cNvPr>
          <p:cNvCxnSpPr/>
          <p:nvPr/>
        </p:nvCxnSpPr>
        <p:spPr>
          <a:xfrm flipH="1">
            <a:off x="4819172" y="4058111"/>
            <a:ext cx="9758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21" grpId="0" animBg="1"/>
      <p:bldP spid="27" grpId="0" animBg="1"/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حابة 4">
            <a:extLst>
              <a:ext uri="{FF2B5EF4-FFF2-40B4-BE49-F238E27FC236}">
                <a16:creationId xmlns:a16="http://schemas.microsoft.com/office/drawing/2014/main" id="{1E742F76-BA19-49D1-BCE3-7C7202FC525C}"/>
              </a:ext>
            </a:extLst>
          </p:cNvPr>
          <p:cNvSpPr/>
          <p:nvPr/>
        </p:nvSpPr>
        <p:spPr>
          <a:xfrm>
            <a:off x="2104950" y="168791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طرح أعدادٍ تتضمن أصفاراً</a:t>
            </a:r>
            <a:endParaRPr lang="ar-SA" dirty="0"/>
          </a:p>
        </p:txBody>
      </p:sp>
      <p:graphicFrame>
        <p:nvGraphicFramePr>
          <p:cNvPr id="24" name="جدول 24">
            <a:extLst>
              <a:ext uri="{FF2B5EF4-FFF2-40B4-BE49-F238E27FC236}">
                <a16:creationId xmlns:a16="http://schemas.microsoft.com/office/drawing/2014/main" id="{46C20117-9E29-49D7-B636-F0DECC9A1C6F}"/>
              </a:ext>
            </a:extLst>
          </p:cNvPr>
          <p:cNvGraphicFramePr>
            <a:graphicFrameLocks noGrp="1"/>
          </p:cNvGraphicFramePr>
          <p:nvPr/>
        </p:nvGraphicFramePr>
        <p:xfrm>
          <a:off x="3685736" y="1765268"/>
          <a:ext cx="6378917" cy="43051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038">
                  <a:extLst>
                    <a:ext uri="{9D8B030D-6E8A-4147-A177-3AD203B41FA5}">
                      <a16:colId xmlns:a16="http://schemas.microsoft.com/office/drawing/2014/main" val="97961539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248457262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299721270"/>
                    </a:ext>
                  </a:extLst>
                </a:gridCol>
                <a:gridCol w="1565420">
                  <a:extLst>
                    <a:ext uri="{9D8B030D-6E8A-4147-A177-3AD203B41FA5}">
                      <a16:colId xmlns:a16="http://schemas.microsoft.com/office/drawing/2014/main" val="2775493919"/>
                    </a:ext>
                  </a:extLst>
                </a:gridCol>
              </a:tblGrid>
              <a:tr h="82999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الآحاد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العشرات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المئات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الألوف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68187"/>
                  </a:ext>
                </a:extLst>
              </a:tr>
              <a:tr h="1667248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  <a:p>
                      <a:pPr algn="ctr" rtl="1"/>
                      <a:br>
                        <a:rPr lang="ar-SA" sz="1800" dirty="0"/>
                      </a:br>
                      <a:br>
                        <a:rPr lang="ar-SA" sz="1800" dirty="0"/>
                      </a:br>
                      <a:br>
                        <a:rPr lang="ar-SA" sz="1800" dirty="0"/>
                      </a:br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6480998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7442969"/>
                  </a:ext>
                </a:extLst>
              </a:tr>
              <a:tr h="98473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57113"/>
                  </a:ext>
                </a:extLst>
              </a:tr>
            </a:tbl>
          </a:graphicData>
        </a:graphic>
      </p:graphicFrame>
      <p:sp>
        <p:nvSpPr>
          <p:cNvPr id="25" name="مستطيل 24">
            <a:extLst>
              <a:ext uri="{FF2B5EF4-FFF2-40B4-BE49-F238E27FC236}">
                <a16:creationId xmlns:a16="http://schemas.microsoft.com/office/drawing/2014/main" id="{483821DE-280A-4C91-85EA-BED35EE52BAC}"/>
              </a:ext>
            </a:extLst>
          </p:cNvPr>
          <p:cNvSpPr/>
          <p:nvPr/>
        </p:nvSpPr>
        <p:spPr>
          <a:xfrm>
            <a:off x="9826138" y="3821117"/>
            <a:ext cx="796716" cy="745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B754E1E-0DE4-4E2B-AEA1-0815958A0CE2}"/>
              </a:ext>
            </a:extLst>
          </p:cNvPr>
          <p:cNvSpPr/>
          <p:nvPr/>
        </p:nvSpPr>
        <p:spPr>
          <a:xfrm>
            <a:off x="8987818" y="361715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418757E8-6213-4226-B134-7D71B92A0BE6}"/>
              </a:ext>
            </a:extLst>
          </p:cNvPr>
          <p:cNvSpPr/>
          <p:nvPr/>
        </p:nvSpPr>
        <p:spPr>
          <a:xfrm>
            <a:off x="7309956" y="3750833"/>
            <a:ext cx="715334" cy="4941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6F97F9E-4752-4240-A129-EA380B74AB63}"/>
              </a:ext>
            </a:extLst>
          </p:cNvPr>
          <p:cNvSpPr/>
          <p:nvPr/>
        </p:nvSpPr>
        <p:spPr>
          <a:xfrm>
            <a:off x="5884942" y="3707609"/>
            <a:ext cx="560238" cy="53028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C779E34-9C38-4C73-9082-581BAF8DD4BC}"/>
              </a:ext>
            </a:extLst>
          </p:cNvPr>
          <p:cNvSpPr/>
          <p:nvPr/>
        </p:nvSpPr>
        <p:spPr>
          <a:xfrm>
            <a:off x="4156473" y="3636057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D3385818-AC1E-4CEE-90EE-17A77236B19E}"/>
              </a:ext>
            </a:extLst>
          </p:cNvPr>
          <p:cNvSpPr/>
          <p:nvPr/>
        </p:nvSpPr>
        <p:spPr>
          <a:xfrm>
            <a:off x="8975564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4DE39565-E9F7-4D07-A472-F0B11E273D34}"/>
              </a:ext>
            </a:extLst>
          </p:cNvPr>
          <p:cNvSpPr/>
          <p:nvPr/>
        </p:nvSpPr>
        <p:spPr>
          <a:xfrm>
            <a:off x="7465052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9D0A325-2E9C-43EF-805A-539CB77DFF1E}"/>
              </a:ext>
            </a:extLst>
          </p:cNvPr>
          <p:cNvSpPr/>
          <p:nvPr/>
        </p:nvSpPr>
        <p:spPr>
          <a:xfrm>
            <a:off x="5928940" y="4391464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88A4A71-57D2-4BF8-83C0-F44EA3C0A494}"/>
              </a:ext>
            </a:extLst>
          </p:cNvPr>
          <p:cNvSpPr/>
          <p:nvPr/>
        </p:nvSpPr>
        <p:spPr>
          <a:xfrm>
            <a:off x="4156472" y="437446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810E132F-FD59-47F5-92DE-014038A5841D}"/>
              </a:ext>
            </a:extLst>
          </p:cNvPr>
          <p:cNvSpPr/>
          <p:nvPr/>
        </p:nvSpPr>
        <p:spPr>
          <a:xfrm>
            <a:off x="8987818" y="526359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AEF7E86F-542D-4BA1-AE96-D58D3B0D81BB}"/>
              </a:ext>
            </a:extLst>
          </p:cNvPr>
          <p:cNvCxnSpPr/>
          <p:nvPr/>
        </p:nvCxnSpPr>
        <p:spPr>
          <a:xfrm flipH="1">
            <a:off x="7387504" y="3725626"/>
            <a:ext cx="560237" cy="6013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1978634D-AD54-49B6-85F3-F7F784F7940B}"/>
              </a:ext>
            </a:extLst>
          </p:cNvPr>
          <p:cNvCxnSpPr>
            <a:cxnSpLocks/>
          </p:cNvCxnSpPr>
          <p:nvPr/>
        </p:nvCxnSpPr>
        <p:spPr>
          <a:xfrm flipH="1">
            <a:off x="5912759" y="3698817"/>
            <a:ext cx="592598" cy="53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09EE9372-0B42-462B-A46C-7569CDE55776}"/>
              </a:ext>
            </a:extLst>
          </p:cNvPr>
          <p:cNvSpPr/>
          <p:nvPr/>
        </p:nvSpPr>
        <p:spPr>
          <a:xfrm>
            <a:off x="5430129" y="2630031"/>
            <a:ext cx="1364566" cy="4941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FF0000"/>
                </a:solidFill>
              </a:rPr>
              <a:t>9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B791F200-CE84-4AB5-8C89-C94649B01884}"/>
              </a:ext>
            </a:extLst>
          </p:cNvPr>
          <p:cNvSpPr/>
          <p:nvPr/>
        </p:nvSpPr>
        <p:spPr>
          <a:xfrm>
            <a:off x="7101702" y="3223087"/>
            <a:ext cx="1069144" cy="4941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10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0EFE11B0-7D47-4BE3-8FEE-DA675B799F40}"/>
              </a:ext>
            </a:extLst>
          </p:cNvPr>
          <p:cNvSpPr/>
          <p:nvPr/>
        </p:nvSpPr>
        <p:spPr>
          <a:xfrm>
            <a:off x="7465052" y="527304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5F85FDA2-0AF7-4AF4-B7D8-CCAD78D1B5EE}"/>
              </a:ext>
            </a:extLst>
          </p:cNvPr>
          <p:cNvSpPr/>
          <p:nvPr/>
        </p:nvSpPr>
        <p:spPr>
          <a:xfrm flipH="1">
            <a:off x="6008844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5C1ABDF8-FBFA-424D-B903-16F718D0F956}"/>
              </a:ext>
            </a:extLst>
          </p:cNvPr>
          <p:cNvSpPr/>
          <p:nvPr/>
        </p:nvSpPr>
        <p:spPr>
          <a:xfrm flipH="1">
            <a:off x="4156472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A86A8D9-99B8-446F-B85B-B9B581DD5EF7}"/>
              </a:ext>
            </a:extLst>
          </p:cNvPr>
          <p:cNvSpPr/>
          <p:nvPr/>
        </p:nvSpPr>
        <p:spPr>
          <a:xfrm>
            <a:off x="5619352" y="3159182"/>
            <a:ext cx="1069144" cy="50379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10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021C55DD-5E8E-45D5-ABB2-C4430E9914BF}"/>
              </a:ext>
            </a:extLst>
          </p:cNvPr>
          <p:cNvCxnSpPr>
            <a:cxnSpLocks/>
          </p:cNvCxnSpPr>
          <p:nvPr/>
        </p:nvCxnSpPr>
        <p:spPr>
          <a:xfrm flipH="1">
            <a:off x="5796759" y="3132981"/>
            <a:ext cx="592598" cy="530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95555904-94DA-4F10-A4EB-E4CAE8C57471}"/>
              </a:ext>
            </a:extLst>
          </p:cNvPr>
          <p:cNvCxnSpPr>
            <a:cxnSpLocks/>
          </p:cNvCxnSpPr>
          <p:nvPr/>
        </p:nvCxnSpPr>
        <p:spPr>
          <a:xfrm flipH="1">
            <a:off x="3962500" y="3648684"/>
            <a:ext cx="870289" cy="554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5197F56D-C236-450B-908D-40C5DE87E225}"/>
              </a:ext>
            </a:extLst>
          </p:cNvPr>
          <p:cNvSpPr/>
          <p:nvPr/>
        </p:nvSpPr>
        <p:spPr>
          <a:xfrm>
            <a:off x="3928749" y="3110137"/>
            <a:ext cx="1069144" cy="50379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6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CDE1F4D1-ACAC-4D9A-B75A-16AA3B3C44FD}"/>
              </a:ext>
            </a:extLst>
          </p:cNvPr>
          <p:cNvCxnSpPr/>
          <p:nvPr/>
        </p:nvCxnSpPr>
        <p:spPr>
          <a:xfrm flipH="1">
            <a:off x="9035237" y="3602208"/>
            <a:ext cx="560237" cy="6013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C87FF0C5-FEEC-4E0F-A747-F64E38000D0A}"/>
              </a:ext>
            </a:extLst>
          </p:cNvPr>
          <p:cNvSpPr/>
          <p:nvPr/>
        </p:nvSpPr>
        <p:spPr>
          <a:xfrm>
            <a:off x="8860370" y="2634134"/>
            <a:ext cx="1069144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10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5DD6B6A8-891E-4D91-9BE6-427479FE8AD0}"/>
              </a:ext>
            </a:extLst>
          </p:cNvPr>
          <p:cNvSpPr/>
          <p:nvPr/>
        </p:nvSpPr>
        <p:spPr>
          <a:xfrm>
            <a:off x="6953991" y="2643956"/>
            <a:ext cx="1364566" cy="49415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FF0000"/>
                </a:solidFill>
              </a:rPr>
              <a:t>9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19132A15-4C65-48B8-BDD5-ED7BE420A338}"/>
              </a:ext>
            </a:extLst>
          </p:cNvPr>
          <p:cNvCxnSpPr/>
          <p:nvPr/>
        </p:nvCxnSpPr>
        <p:spPr>
          <a:xfrm flipH="1">
            <a:off x="7288056" y="3146495"/>
            <a:ext cx="560237" cy="6013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7C3F0D4F-430A-49DF-B060-B6647195BE90}"/>
              </a:ext>
            </a:extLst>
          </p:cNvPr>
          <p:cNvSpPr/>
          <p:nvPr/>
        </p:nvSpPr>
        <p:spPr>
          <a:xfrm>
            <a:off x="1125416" y="1941342"/>
            <a:ext cx="1842868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7000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688EAEE-07C6-4EC1-9716-4D1693F34C88}"/>
              </a:ext>
            </a:extLst>
          </p:cNvPr>
          <p:cNvSpPr/>
          <p:nvPr/>
        </p:nvSpPr>
        <p:spPr>
          <a:xfrm>
            <a:off x="1139485" y="2445434"/>
            <a:ext cx="1842868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3463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DB5BB0E-A05C-4FE2-B5B6-3F9F4A06352D}"/>
              </a:ext>
            </a:extLst>
          </p:cNvPr>
          <p:cNvSpPr/>
          <p:nvPr/>
        </p:nvSpPr>
        <p:spPr>
          <a:xfrm>
            <a:off x="3089612" y="2458288"/>
            <a:ext cx="434554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A3B6BCD3-7D1E-4E31-A532-F4362D63504B}"/>
              </a:ext>
            </a:extLst>
          </p:cNvPr>
          <p:cNvCxnSpPr/>
          <p:nvPr/>
        </p:nvCxnSpPr>
        <p:spPr>
          <a:xfrm flipH="1">
            <a:off x="842560" y="2968283"/>
            <a:ext cx="27080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مستطيل 8">
            <a:extLst>
              <a:ext uri="{FF2B5EF4-FFF2-40B4-BE49-F238E27FC236}">
                <a16:creationId xmlns:a16="http://schemas.microsoft.com/office/drawing/2014/main" id="{A9B5D398-9212-4A4F-9417-CD09F24A253C}"/>
              </a:ext>
            </a:extLst>
          </p:cNvPr>
          <p:cNvSpPr/>
          <p:nvPr/>
        </p:nvSpPr>
        <p:spPr>
          <a:xfrm>
            <a:off x="1110356" y="3118474"/>
            <a:ext cx="1842868" cy="3516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3537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34" name="رابط كسهم مستقيم 33">
            <a:extLst>
              <a:ext uri="{FF2B5EF4-FFF2-40B4-BE49-F238E27FC236}">
                <a16:creationId xmlns:a16="http://schemas.microsoft.com/office/drawing/2014/main" id="{E7BC2321-AB80-4A15-B8D7-36EF47834167}"/>
              </a:ext>
            </a:extLst>
          </p:cNvPr>
          <p:cNvCxnSpPr/>
          <p:nvPr/>
        </p:nvCxnSpPr>
        <p:spPr>
          <a:xfrm flipH="1">
            <a:off x="6446974" y="4070043"/>
            <a:ext cx="9758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F110AA54-B4EC-434C-BE04-40F776BAD351}"/>
              </a:ext>
            </a:extLst>
          </p:cNvPr>
          <p:cNvCxnSpPr/>
          <p:nvPr/>
        </p:nvCxnSpPr>
        <p:spPr>
          <a:xfrm flipH="1">
            <a:off x="8059362" y="4058111"/>
            <a:ext cx="9758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47058658-C1AF-4C27-B9BD-3814F3EBCA6C}"/>
              </a:ext>
            </a:extLst>
          </p:cNvPr>
          <p:cNvCxnSpPr/>
          <p:nvPr/>
        </p:nvCxnSpPr>
        <p:spPr>
          <a:xfrm flipH="1">
            <a:off x="4832789" y="4046179"/>
            <a:ext cx="9758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9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21" grpId="0" animBg="1"/>
      <p:bldP spid="27" grpId="0" animBg="1"/>
      <p:bldP spid="29" grpId="0" animBg="1"/>
      <p:bldP spid="30" grpId="0" animBg="1"/>
      <p:bldP spid="4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580</TotalTime>
  <Words>105</Words>
  <Application>Microsoft Office PowerPoint</Application>
  <PresentationFormat>شاشة عريضة</PresentationFormat>
  <Paragraphs>63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الصف: الثالث المادة: حساب الدرس: الطرح مع الأستلاف 2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50</cp:revision>
  <dcterms:created xsi:type="dcterms:W3CDTF">2020-05-02T02:36:07Z</dcterms:created>
  <dcterms:modified xsi:type="dcterms:W3CDTF">2020-08-22T14:14:29Z</dcterms:modified>
</cp:coreProperties>
</file>