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58" r:id="rId5"/>
    <p:sldId id="260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555" y="3812346"/>
            <a:ext cx="5247248" cy="291591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الصف: </a:t>
            </a:r>
            <a:r>
              <a:rPr lang="ar-SA" dirty="0"/>
              <a:t>الثالث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المادة: </a:t>
            </a:r>
            <a:r>
              <a:rPr lang="ar-SA" dirty="0"/>
              <a:t>حساب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الدرس: </a:t>
            </a:r>
            <a:r>
              <a:rPr lang="ar-SA" dirty="0"/>
              <a:t>الطرح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39226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06958" y="550954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5587761" y="2085752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أن 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تتعرف على معنى الطرح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7C5AB635-BCAE-40B2-A892-65CCE275A4B2}"/>
              </a:ext>
            </a:extLst>
          </p:cNvPr>
          <p:cNvSpPr/>
          <p:nvPr/>
        </p:nvSpPr>
        <p:spPr>
          <a:xfrm>
            <a:off x="504105" y="3342776"/>
            <a:ext cx="5864942" cy="123656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2- ان تجري عملية الطرح عموديا وأفقيا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A56A15B-6FD7-4950-9B1F-73731194F795}"/>
              </a:ext>
            </a:extLst>
          </p:cNvPr>
          <p:cNvSpPr txBox="1"/>
          <p:nvPr/>
        </p:nvSpPr>
        <p:spPr>
          <a:xfrm>
            <a:off x="5641258" y="29718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B4371D0B-66C2-4D04-B9AB-2B0D58FA4063}"/>
              </a:ext>
            </a:extLst>
          </p:cNvPr>
          <p:cNvSpPr/>
          <p:nvPr/>
        </p:nvSpPr>
        <p:spPr>
          <a:xfrm>
            <a:off x="1853381" y="-1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مـفهــوم الطـــرح</a:t>
            </a:r>
            <a:endParaRPr lang="ar-SA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C393FE2-9ADE-4142-BDFA-4943C8185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22" b="81778" l="27556" r="73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9264" y="1108988"/>
            <a:ext cx="3923069" cy="23538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8C51B9F-7DF8-4031-887C-BFA310C8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22" b="81778" l="27556" r="73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0949" y="1108988"/>
            <a:ext cx="3923069" cy="235384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2BEF34F-F845-44F0-9BDA-E966265B1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22" b="81778" l="27556" r="73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0831" y="1007252"/>
            <a:ext cx="3923069" cy="235384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F964AD3-F007-4C93-B3E1-7607D6135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22" b="81778" l="27556" r="73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1119" y="1041331"/>
            <a:ext cx="3923069" cy="235384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136A84A-0A2E-4FCA-9AF8-989A88CA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22" b="81778" l="27556" r="73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8691" y="1007252"/>
            <a:ext cx="3923069" cy="2353841"/>
          </a:xfrm>
          <a:prstGeom prst="rect">
            <a:avLst/>
          </a:prstGeom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D78E132B-243E-4C74-9303-F65168F4E17B}"/>
              </a:ext>
            </a:extLst>
          </p:cNvPr>
          <p:cNvSpPr/>
          <p:nvPr/>
        </p:nvSpPr>
        <p:spPr>
          <a:xfrm>
            <a:off x="8738418" y="3568927"/>
            <a:ext cx="2005780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b="1" dirty="0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490A5C78-CFE1-4CC5-8B2B-38723A326FE2}"/>
              </a:ext>
            </a:extLst>
          </p:cNvPr>
          <p:cNvSpPr/>
          <p:nvPr/>
        </p:nvSpPr>
        <p:spPr>
          <a:xfrm>
            <a:off x="7530590" y="3568927"/>
            <a:ext cx="966323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21366F34-1F6F-419F-9588-1C1D519BC052}"/>
              </a:ext>
            </a:extLst>
          </p:cNvPr>
          <p:cNvSpPr/>
          <p:nvPr/>
        </p:nvSpPr>
        <p:spPr>
          <a:xfrm>
            <a:off x="2108867" y="3568927"/>
            <a:ext cx="2005780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8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lang="ar-SA" dirty="0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3AC6B8BB-A9D9-400E-931C-8B5965D7F42A}"/>
              </a:ext>
            </a:extLst>
          </p:cNvPr>
          <p:cNvSpPr/>
          <p:nvPr/>
        </p:nvSpPr>
        <p:spPr>
          <a:xfrm>
            <a:off x="5354281" y="3568927"/>
            <a:ext cx="2005780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8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lang="ar-SA" sz="1200" b="1" dirty="0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22CBF4DD-4CF9-43EE-BABA-559CB71CA5FE}"/>
              </a:ext>
            </a:extLst>
          </p:cNvPr>
          <p:cNvSpPr/>
          <p:nvPr/>
        </p:nvSpPr>
        <p:spPr>
          <a:xfrm>
            <a:off x="4422367" y="3568927"/>
            <a:ext cx="761385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FF0000"/>
                </a:solidFill>
              </a:rPr>
              <a:t>=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A77CD4-C7A1-4785-954C-C649E325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94" y="1681317"/>
            <a:ext cx="6341805" cy="4232786"/>
          </a:xfrm>
          <a:prstGeom prst="rect">
            <a:avLst/>
          </a:prstGeom>
        </p:spPr>
      </p:pic>
      <p:sp>
        <p:nvSpPr>
          <p:cNvPr id="5" name="سحابة 4">
            <a:extLst>
              <a:ext uri="{FF2B5EF4-FFF2-40B4-BE49-F238E27FC236}">
                <a16:creationId xmlns:a16="http://schemas.microsoft.com/office/drawing/2014/main" id="{1E742F76-BA19-49D1-BCE3-7C7202FC525C}"/>
              </a:ext>
            </a:extLst>
          </p:cNvPr>
          <p:cNvSpPr/>
          <p:nvPr/>
        </p:nvSpPr>
        <p:spPr>
          <a:xfrm>
            <a:off x="2089355" y="309716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الطـــرح عموديا</a:t>
            </a:r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BFE2676A-3823-4EC4-BA79-BB109D00F0F9}"/>
              </a:ext>
            </a:extLst>
          </p:cNvPr>
          <p:cNvSpPr/>
          <p:nvPr/>
        </p:nvSpPr>
        <p:spPr>
          <a:xfrm>
            <a:off x="8632721" y="4894003"/>
            <a:ext cx="1135626" cy="8406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5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EB3E4DA-1F3F-40E7-B6EE-E812D07E80A0}"/>
              </a:ext>
            </a:extLst>
          </p:cNvPr>
          <p:cNvSpPr/>
          <p:nvPr/>
        </p:nvSpPr>
        <p:spPr>
          <a:xfrm>
            <a:off x="7069393" y="4894004"/>
            <a:ext cx="1135626" cy="8406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3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22EC1E2-93A1-4F9A-A92D-DB98334A7425}"/>
              </a:ext>
            </a:extLst>
          </p:cNvPr>
          <p:cNvSpPr/>
          <p:nvPr/>
        </p:nvSpPr>
        <p:spPr>
          <a:xfrm>
            <a:off x="5614220" y="4866965"/>
            <a:ext cx="1135626" cy="8406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1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E87113DA-1CE2-4C5B-8D6C-DEC3E21A6DEF}"/>
              </a:ext>
            </a:extLst>
          </p:cNvPr>
          <p:cNvSpPr/>
          <p:nvPr/>
        </p:nvSpPr>
        <p:spPr>
          <a:xfrm>
            <a:off x="4070555" y="4866965"/>
            <a:ext cx="1135626" cy="8406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5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حابة 4">
            <a:extLst>
              <a:ext uri="{FF2B5EF4-FFF2-40B4-BE49-F238E27FC236}">
                <a16:creationId xmlns:a16="http://schemas.microsoft.com/office/drawing/2014/main" id="{BB80CA11-0899-49E4-A8EC-FB9EEE542E5E}"/>
              </a:ext>
            </a:extLst>
          </p:cNvPr>
          <p:cNvSpPr/>
          <p:nvPr/>
        </p:nvSpPr>
        <p:spPr>
          <a:xfrm>
            <a:off x="1811593" y="235973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الطـــرح أفقياً</a:t>
            </a:r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47C3FC-ECEB-4E64-9347-3AD9934489CC}"/>
              </a:ext>
            </a:extLst>
          </p:cNvPr>
          <p:cNvSpPr/>
          <p:nvPr/>
        </p:nvSpPr>
        <p:spPr>
          <a:xfrm>
            <a:off x="5191432" y="2861188"/>
            <a:ext cx="6282813" cy="1098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800" dirty="0"/>
              <a:t>9</a:t>
            </a:r>
            <a:r>
              <a:rPr lang="ar-SA" sz="88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ar-SA" sz="8800" dirty="0">
                <a:solidFill>
                  <a:srgbClr val="00B050"/>
                </a:solidFill>
              </a:rPr>
              <a:t>7</a:t>
            </a:r>
            <a:r>
              <a:rPr lang="ar-SA" sz="8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ar-SA" sz="11500" dirty="0">
                <a:solidFill>
                  <a:srgbClr val="FF0000"/>
                </a:solidFill>
              </a:rPr>
              <a:t>-</a:t>
            </a:r>
            <a:r>
              <a:rPr lang="ar-SA" sz="8800" dirty="0"/>
              <a:t>4</a:t>
            </a:r>
            <a:r>
              <a:rPr lang="ar-SA" sz="88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ar-SA" sz="8800" dirty="0">
                <a:solidFill>
                  <a:srgbClr val="00B050"/>
                </a:solidFill>
              </a:rPr>
              <a:t>3</a:t>
            </a:r>
            <a:r>
              <a:rPr lang="ar-SA" sz="8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ar-SA" sz="8800" dirty="0">
                <a:solidFill>
                  <a:srgbClr val="FF0000"/>
                </a:solidFill>
              </a:rPr>
              <a:t>=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قوس كبير أيمن 8">
            <a:extLst>
              <a:ext uri="{FF2B5EF4-FFF2-40B4-BE49-F238E27FC236}">
                <a16:creationId xmlns:a16="http://schemas.microsoft.com/office/drawing/2014/main" id="{AEA02598-B442-4BAE-928F-2116741E3D33}"/>
              </a:ext>
            </a:extLst>
          </p:cNvPr>
          <p:cNvSpPr/>
          <p:nvPr/>
        </p:nvSpPr>
        <p:spPr>
          <a:xfrm rot="16200000">
            <a:off x="9150891" y="1216258"/>
            <a:ext cx="730044" cy="2972768"/>
          </a:xfrm>
          <a:prstGeom prst="rightBrace">
            <a:avLst>
              <a:gd name="adj1" fmla="val 39175"/>
              <a:gd name="adj2" fmla="val 7976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قوس كبير أيمن 10">
            <a:extLst>
              <a:ext uri="{FF2B5EF4-FFF2-40B4-BE49-F238E27FC236}">
                <a16:creationId xmlns:a16="http://schemas.microsoft.com/office/drawing/2014/main" id="{62CBB1F8-3E25-4EEE-839E-EACD5070C884}"/>
              </a:ext>
            </a:extLst>
          </p:cNvPr>
          <p:cNvSpPr/>
          <p:nvPr/>
        </p:nvSpPr>
        <p:spPr>
          <a:xfrm rot="16200000">
            <a:off x="8356564" y="1200392"/>
            <a:ext cx="988141" cy="2746401"/>
          </a:xfrm>
          <a:prstGeom prst="rightBrace">
            <a:avLst>
              <a:gd name="adj1" fmla="val 39175"/>
              <a:gd name="adj2" fmla="val 18466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6000"/>
          </a:p>
        </p:txBody>
      </p:sp>
      <p:sp>
        <p:nvSpPr>
          <p:cNvPr id="13" name="قوس كبير أيمن 12">
            <a:extLst>
              <a:ext uri="{FF2B5EF4-FFF2-40B4-BE49-F238E27FC236}">
                <a16:creationId xmlns:a16="http://schemas.microsoft.com/office/drawing/2014/main" id="{7927465B-B2F5-4179-A42D-F6F607F7EBAA}"/>
              </a:ext>
            </a:extLst>
          </p:cNvPr>
          <p:cNvSpPr/>
          <p:nvPr/>
        </p:nvSpPr>
        <p:spPr>
          <a:xfrm rot="16200000" flipH="1">
            <a:off x="7654414" y="3080814"/>
            <a:ext cx="1356848" cy="2746401"/>
          </a:xfrm>
          <a:prstGeom prst="rightBrace">
            <a:avLst>
              <a:gd name="adj1" fmla="val 39175"/>
              <a:gd name="adj2" fmla="val 7324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قوس كبير أيمن 14">
            <a:extLst>
              <a:ext uri="{FF2B5EF4-FFF2-40B4-BE49-F238E27FC236}">
                <a16:creationId xmlns:a16="http://schemas.microsoft.com/office/drawing/2014/main" id="{7BF0C57D-2FBD-4D92-A0FF-0DF60BB0D6FA}"/>
              </a:ext>
            </a:extLst>
          </p:cNvPr>
          <p:cNvSpPr/>
          <p:nvPr/>
        </p:nvSpPr>
        <p:spPr>
          <a:xfrm rot="16200000" flipH="1">
            <a:off x="7106322" y="3139808"/>
            <a:ext cx="1356847" cy="2746401"/>
          </a:xfrm>
          <a:prstGeom prst="rightBrace">
            <a:avLst>
              <a:gd name="adj1" fmla="val 39175"/>
              <a:gd name="adj2" fmla="val 2276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F1ABFCE-CD33-4BB0-839B-601A7C047C53}"/>
              </a:ext>
            </a:extLst>
          </p:cNvPr>
          <p:cNvSpPr/>
          <p:nvPr/>
        </p:nvSpPr>
        <p:spPr>
          <a:xfrm>
            <a:off x="9924864" y="1777179"/>
            <a:ext cx="1069891" cy="597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الآحاد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9966D58-F999-4379-87DA-F8925F192307}"/>
              </a:ext>
            </a:extLst>
          </p:cNvPr>
          <p:cNvSpPr/>
          <p:nvPr/>
        </p:nvSpPr>
        <p:spPr>
          <a:xfrm>
            <a:off x="7182465" y="1574392"/>
            <a:ext cx="1382009" cy="597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العشرات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A8137AB-3E88-486B-9239-BE5C8FDA9582}"/>
              </a:ext>
            </a:extLst>
          </p:cNvPr>
          <p:cNvSpPr/>
          <p:nvPr/>
        </p:nvSpPr>
        <p:spPr>
          <a:xfrm>
            <a:off x="8446022" y="5018141"/>
            <a:ext cx="1069891" cy="5973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المئات</a:t>
            </a:r>
            <a:endParaRPr lang="ar-SA" dirty="0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82D779F-F089-45AF-B074-32E399F817B0}"/>
              </a:ext>
            </a:extLst>
          </p:cNvPr>
          <p:cNvSpPr/>
          <p:nvPr/>
        </p:nvSpPr>
        <p:spPr>
          <a:xfrm>
            <a:off x="6424692" y="5191432"/>
            <a:ext cx="1069891" cy="5973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الألوف</a:t>
            </a:r>
            <a:endParaRPr lang="ar-SA" dirty="0"/>
          </a:p>
        </p:txBody>
      </p:sp>
      <p:sp>
        <p:nvSpPr>
          <p:cNvPr id="23" name="سهم: لأسفل 22">
            <a:extLst>
              <a:ext uri="{FF2B5EF4-FFF2-40B4-BE49-F238E27FC236}">
                <a16:creationId xmlns:a16="http://schemas.microsoft.com/office/drawing/2014/main" id="{63CE7780-C3D0-4FDE-86FA-48455ECF46E2}"/>
              </a:ext>
            </a:extLst>
          </p:cNvPr>
          <p:cNvSpPr/>
          <p:nvPr/>
        </p:nvSpPr>
        <p:spPr>
          <a:xfrm>
            <a:off x="4254167" y="1640770"/>
            <a:ext cx="840658" cy="123517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2800" dirty="0"/>
              <a:t>الآحاد</a:t>
            </a:r>
            <a:endParaRPr lang="ar-SA" dirty="0"/>
          </a:p>
        </p:txBody>
      </p:sp>
      <p:sp>
        <p:nvSpPr>
          <p:cNvPr id="25" name="سهم: لأسفل 24">
            <a:extLst>
              <a:ext uri="{FF2B5EF4-FFF2-40B4-BE49-F238E27FC236}">
                <a16:creationId xmlns:a16="http://schemas.microsoft.com/office/drawing/2014/main" id="{3CD00DFF-8949-47D6-B879-4AE171248633}"/>
              </a:ext>
            </a:extLst>
          </p:cNvPr>
          <p:cNvSpPr/>
          <p:nvPr/>
        </p:nvSpPr>
        <p:spPr>
          <a:xfrm>
            <a:off x="3141146" y="1616800"/>
            <a:ext cx="840658" cy="12351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العشرات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10800BF4-9697-4078-A4EB-A93F092652D2}"/>
              </a:ext>
            </a:extLst>
          </p:cNvPr>
          <p:cNvSpPr/>
          <p:nvPr/>
        </p:nvSpPr>
        <p:spPr>
          <a:xfrm>
            <a:off x="4121541" y="2881470"/>
            <a:ext cx="1069891" cy="10987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dirty="0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F9B5DE71-D20B-478E-AD9C-20DE82BCAD15}"/>
              </a:ext>
            </a:extLst>
          </p:cNvPr>
          <p:cNvSpPr/>
          <p:nvPr/>
        </p:nvSpPr>
        <p:spPr>
          <a:xfrm>
            <a:off x="3037591" y="2861188"/>
            <a:ext cx="1069891" cy="1098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dirty="0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0CE222A4-F0CA-411E-B7A6-022CD33D88C8}"/>
              </a:ext>
            </a:extLst>
          </p:cNvPr>
          <p:cNvSpPr/>
          <p:nvPr/>
        </p:nvSpPr>
        <p:spPr>
          <a:xfrm>
            <a:off x="1974158" y="2879623"/>
            <a:ext cx="1069891" cy="109875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dirty="0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C2B9088D-8251-4B7B-A850-7ACFAEAAC34B}"/>
              </a:ext>
            </a:extLst>
          </p:cNvPr>
          <p:cNvSpPr/>
          <p:nvPr/>
        </p:nvSpPr>
        <p:spPr>
          <a:xfrm>
            <a:off x="870650" y="2907277"/>
            <a:ext cx="1069891" cy="10987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dirty="0"/>
          </a:p>
        </p:txBody>
      </p:sp>
      <p:sp>
        <p:nvSpPr>
          <p:cNvPr id="41" name="سهم: لأسفل 40">
            <a:extLst>
              <a:ext uri="{FF2B5EF4-FFF2-40B4-BE49-F238E27FC236}">
                <a16:creationId xmlns:a16="http://schemas.microsoft.com/office/drawing/2014/main" id="{43E50A6A-0C9C-40B0-9B24-95EE0293AF5C}"/>
              </a:ext>
            </a:extLst>
          </p:cNvPr>
          <p:cNvSpPr/>
          <p:nvPr/>
        </p:nvSpPr>
        <p:spPr>
          <a:xfrm>
            <a:off x="2056258" y="1666577"/>
            <a:ext cx="840658" cy="123517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المئات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3" name="سهم: لأسفل 42">
            <a:extLst>
              <a:ext uri="{FF2B5EF4-FFF2-40B4-BE49-F238E27FC236}">
                <a16:creationId xmlns:a16="http://schemas.microsoft.com/office/drawing/2014/main" id="{C516CD96-6B22-46BC-9309-26D63621005E}"/>
              </a:ext>
            </a:extLst>
          </p:cNvPr>
          <p:cNvSpPr/>
          <p:nvPr/>
        </p:nvSpPr>
        <p:spPr>
          <a:xfrm>
            <a:off x="940098" y="1616800"/>
            <a:ext cx="840658" cy="123517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الألوف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321</TotalTime>
  <Words>69</Words>
  <Application>Microsoft Office PowerPoint</Application>
  <PresentationFormat>شاشة عريضة</PresentationFormat>
  <Paragraphs>31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الصف: الثالث المادة: حساب الدرس: الطرح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33</cp:revision>
  <dcterms:created xsi:type="dcterms:W3CDTF">2020-05-02T02:36:07Z</dcterms:created>
  <dcterms:modified xsi:type="dcterms:W3CDTF">2020-08-17T08:27:13Z</dcterms:modified>
</cp:coreProperties>
</file>