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 </a:t>
            </a:r>
            <a:r>
              <a:rPr lang="ar-SA" sz="4000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العددان 11 و 12</a:t>
            </a:r>
            <a:b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   ومكوناتهما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333" y="1295401"/>
            <a:ext cx="5630334" cy="2489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يميز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العددان 11 و12</a:t>
            </a: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يقرأ التلميذ العددان 11 و 12</a:t>
            </a: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يكتب التلميذ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 و12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أسمي هذا الجدول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15895"/>
              </p:ext>
            </p:extLst>
          </p:nvPr>
        </p:nvGraphicFramePr>
        <p:xfrm>
          <a:off x="1405466" y="2138680"/>
          <a:ext cx="6096000" cy="152738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569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7046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دائرة مجوفة 5"/>
          <p:cNvSpPr/>
          <p:nvPr/>
        </p:nvSpPr>
        <p:spPr>
          <a:xfrm>
            <a:off x="1701800" y="2997200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دائرة مجوفة 6"/>
          <p:cNvSpPr/>
          <p:nvPr/>
        </p:nvSpPr>
        <p:spPr>
          <a:xfrm>
            <a:off x="4207933" y="3039534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دائرة مجوفة 7"/>
          <p:cNvSpPr/>
          <p:nvPr/>
        </p:nvSpPr>
        <p:spPr>
          <a:xfrm>
            <a:off x="3005667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دائرة مجوفة 8"/>
          <p:cNvSpPr/>
          <p:nvPr/>
        </p:nvSpPr>
        <p:spPr>
          <a:xfrm>
            <a:off x="5401733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دائرة مجوفة 9"/>
          <p:cNvSpPr/>
          <p:nvPr/>
        </p:nvSpPr>
        <p:spPr>
          <a:xfrm>
            <a:off x="6612467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1701800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دائرة مجوفة 11"/>
          <p:cNvSpPr/>
          <p:nvPr/>
        </p:nvSpPr>
        <p:spPr>
          <a:xfrm>
            <a:off x="2980267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دائرة مجوفة 12"/>
          <p:cNvSpPr/>
          <p:nvPr/>
        </p:nvSpPr>
        <p:spPr>
          <a:xfrm>
            <a:off x="4207933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دائرة مجوفة 13"/>
          <p:cNvSpPr/>
          <p:nvPr/>
        </p:nvSpPr>
        <p:spPr>
          <a:xfrm>
            <a:off x="5401733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دائرة مجوفة 14"/>
          <p:cNvSpPr/>
          <p:nvPr/>
        </p:nvSpPr>
        <p:spPr>
          <a:xfrm>
            <a:off x="6612467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60400" y="524932"/>
            <a:ext cx="7721600" cy="892705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الأقراص في الصورة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43755"/>
              </p:ext>
            </p:extLst>
          </p:nvPr>
        </p:nvGraphicFramePr>
        <p:xfrm>
          <a:off x="1405466" y="2138680"/>
          <a:ext cx="6096000" cy="152738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569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7046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دائرة مجوفة 5"/>
          <p:cNvSpPr/>
          <p:nvPr/>
        </p:nvSpPr>
        <p:spPr>
          <a:xfrm>
            <a:off x="1701800" y="2997200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دائرة مجوفة 6"/>
          <p:cNvSpPr/>
          <p:nvPr/>
        </p:nvSpPr>
        <p:spPr>
          <a:xfrm>
            <a:off x="4207933" y="3039534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دائرة مجوفة 7"/>
          <p:cNvSpPr/>
          <p:nvPr/>
        </p:nvSpPr>
        <p:spPr>
          <a:xfrm>
            <a:off x="3005667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دائرة مجوفة 8"/>
          <p:cNvSpPr/>
          <p:nvPr/>
        </p:nvSpPr>
        <p:spPr>
          <a:xfrm>
            <a:off x="5401733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دائرة مجوفة 9"/>
          <p:cNvSpPr/>
          <p:nvPr/>
        </p:nvSpPr>
        <p:spPr>
          <a:xfrm>
            <a:off x="6612467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1701800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دائرة مجوفة 11"/>
          <p:cNvSpPr/>
          <p:nvPr/>
        </p:nvSpPr>
        <p:spPr>
          <a:xfrm>
            <a:off x="2980267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دائرة مجوفة 12"/>
          <p:cNvSpPr/>
          <p:nvPr/>
        </p:nvSpPr>
        <p:spPr>
          <a:xfrm>
            <a:off x="4207933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دائرة مجوفة 13"/>
          <p:cNvSpPr/>
          <p:nvPr/>
        </p:nvSpPr>
        <p:spPr>
          <a:xfrm>
            <a:off x="5401733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دائرة مجوفة 14"/>
          <p:cNvSpPr/>
          <p:nvPr/>
        </p:nvSpPr>
        <p:spPr>
          <a:xfrm>
            <a:off x="6612467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33" y="3998384"/>
            <a:ext cx="682625" cy="688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402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94266" y="651932"/>
            <a:ext cx="7687733" cy="872068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 الأقراص في الصورة</a:t>
            </a:r>
            <a:endParaRPr lang="ar-SA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57656"/>
              </p:ext>
            </p:extLst>
          </p:nvPr>
        </p:nvGraphicFramePr>
        <p:xfrm>
          <a:off x="1405466" y="2138680"/>
          <a:ext cx="6096000" cy="152738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569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7046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دائرة مجوفة 5"/>
          <p:cNvSpPr/>
          <p:nvPr/>
        </p:nvSpPr>
        <p:spPr>
          <a:xfrm>
            <a:off x="1701800" y="2997200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دائرة مجوفة 6"/>
          <p:cNvSpPr/>
          <p:nvPr/>
        </p:nvSpPr>
        <p:spPr>
          <a:xfrm>
            <a:off x="4207933" y="3039534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دائرة مجوفة 7"/>
          <p:cNvSpPr/>
          <p:nvPr/>
        </p:nvSpPr>
        <p:spPr>
          <a:xfrm>
            <a:off x="3005667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دائرة مجوفة 8"/>
          <p:cNvSpPr/>
          <p:nvPr/>
        </p:nvSpPr>
        <p:spPr>
          <a:xfrm>
            <a:off x="5401733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دائرة مجوفة 9"/>
          <p:cNvSpPr/>
          <p:nvPr/>
        </p:nvSpPr>
        <p:spPr>
          <a:xfrm>
            <a:off x="6612467" y="3005667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>
            <a:off x="1701800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دائرة مجوفة 11"/>
          <p:cNvSpPr/>
          <p:nvPr/>
        </p:nvSpPr>
        <p:spPr>
          <a:xfrm>
            <a:off x="2980267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دائرة مجوفة 12"/>
          <p:cNvSpPr/>
          <p:nvPr/>
        </p:nvSpPr>
        <p:spPr>
          <a:xfrm>
            <a:off x="4207933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دائرة مجوفة 13"/>
          <p:cNvSpPr/>
          <p:nvPr/>
        </p:nvSpPr>
        <p:spPr>
          <a:xfrm>
            <a:off x="5401733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دائرة مجوفة 14"/>
          <p:cNvSpPr/>
          <p:nvPr/>
        </p:nvSpPr>
        <p:spPr>
          <a:xfrm>
            <a:off x="6612467" y="2201333"/>
            <a:ext cx="584200" cy="592666"/>
          </a:xfrm>
          <a:prstGeom prst="donut">
            <a:avLst>
              <a:gd name="adj" fmla="val 42035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80" y="4006850"/>
            <a:ext cx="682625" cy="688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08" y="4006849"/>
            <a:ext cx="682625" cy="688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67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الأعداد 11 و12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3" y="1795970"/>
            <a:ext cx="6188594" cy="1980164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أرسم دائرة حول العدد المناسب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9" y="1261533"/>
            <a:ext cx="6127626" cy="3116101"/>
          </a:xfrm>
        </p:spPr>
      </p:pic>
    </p:spTree>
    <p:extLst>
      <p:ext uri="{BB962C8B-B14F-4D97-AF65-F5344CB8AC3E}">
        <p14:creationId xmlns:p14="http://schemas.microsoft.com/office/powerpoint/2010/main" val="354033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982133" y="677332"/>
            <a:ext cx="5613400" cy="3220381"/>
          </a:xfrm>
          <a:prstGeom prst="cloudCallout">
            <a:avLst>
              <a:gd name="adj1" fmla="val 51816"/>
              <a:gd name="adj2" fmla="val 622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وداعا .... </a:t>
            </a:r>
            <a:r>
              <a:rPr lang="ar-SA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نلقاكم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في درس جديد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85</TotalTime>
  <Words>53</Words>
  <Application>Microsoft Office PowerPoint</Application>
  <PresentationFormat>عرض على الشاشة (3:4)‏</PresentationFormat>
  <Paragraphs>11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 الأول المادة: حساب الدرس : العددان 11 و 12                 ومكوناتهما  </vt:lpstr>
      <vt:lpstr>مخرجات التعلم</vt:lpstr>
      <vt:lpstr>أسمي هذا الجدول</vt:lpstr>
      <vt:lpstr>أعد الأقراص في الصورة</vt:lpstr>
      <vt:lpstr>أعد الأقراص في الصورة</vt:lpstr>
      <vt:lpstr>أكتب الأعداد 11 و12</vt:lpstr>
      <vt:lpstr>أرسم دائرة حول العدد المناسب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15</cp:revision>
  <dcterms:created xsi:type="dcterms:W3CDTF">2020-05-02T02:36:07Z</dcterms:created>
  <dcterms:modified xsi:type="dcterms:W3CDTF">2020-07-08T06:14:50Z</dcterms:modified>
</cp:coreProperties>
</file>