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sz="40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sz="36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 smtClean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العدد صفر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2" y="541866"/>
            <a:ext cx="7552267" cy="1117601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2" y="1659467"/>
            <a:ext cx="7552267" cy="2006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يميز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صفر</a:t>
            </a:r>
          </a:p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أن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يقرأ التلميذ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العدد صفر</a:t>
            </a:r>
          </a:p>
          <a:p>
            <a:pPr marL="0" indent="0" algn="r">
              <a:buNone/>
            </a:pP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يكتب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التلميذ المجموعة الخالية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2" y="541866"/>
            <a:ext cx="7552267" cy="1117601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 الأعداد</a:t>
            </a:r>
            <a:endParaRPr lang="en-US" sz="5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017378"/>
              </p:ext>
            </p:extLst>
          </p:nvPr>
        </p:nvGraphicFramePr>
        <p:xfrm>
          <a:off x="1032926" y="2336800"/>
          <a:ext cx="6951141" cy="10972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772349"/>
                <a:gridCol w="772349"/>
                <a:gridCol w="772349"/>
                <a:gridCol w="772349"/>
                <a:gridCol w="772349"/>
                <a:gridCol w="772349"/>
                <a:gridCol w="772349"/>
                <a:gridCol w="772349"/>
                <a:gridCol w="772349"/>
              </a:tblGrid>
              <a:tr h="963506">
                <a:tc>
                  <a:txBody>
                    <a:bodyPr/>
                    <a:lstStyle/>
                    <a:p>
                      <a:pPr rtl="1"/>
                      <a:r>
                        <a:rPr lang="ar-SA" sz="6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ar-SA" sz="6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ar-SA" sz="6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ar-SA" sz="6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ar-SA" sz="6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</a:t>
                      </a:r>
                      <a:endParaRPr lang="ar-SA" sz="6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</a:t>
                      </a:r>
                      <a:endParaRPr lang="ar-SA" sz="6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</a:t>
                      </a:r>
                      <a:endParaRPr lang="ar-SA" sz="6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</a:t>
                      </a:r>
                      <a:endParaRPr lang="ar-SA" sz="6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</a:t>
                      </a:r>
                      <a:endParaRPr lang="ar-SA" sz="6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08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أتأمل الصور وأكتب العدد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23" y="1597572"/>
            <a:ext cx="6156744" cy="2111164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626532"/>
            <a:ext cx="7399867" cy="791105"/>
          </a:xfrm>
        </p:spPr>
        <p:txBody>
          <a:bodyPr>
            <a:normAutofit fontScale="90000"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أتأمل الصور وأكتب العدد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23" y="1597572"/>
            <a:ext cx="6156744" cy="2111164"/>
          </a:xfrm>
        </p:spPr>
      </p:pic>
      <p:sp>
        <p:nvSpPr>
          <p:cNvPr id="3" name="مربع نص 2"/>
          <p:cNvSpPr txBox="1"/>
          <p:nvPr/>
        </p:nvSpPr>
        <p:spPr>
          <a:xfrm>
            <a:off x="6460067" y="2877739"/>
            <a:ext cx="43473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SA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978398" y="2877738"/>
            <a:ext cx="2878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SA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386667" y="2877739"/>
            <a:ext cx="3555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SA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828800" y="2997202"/>
            <a:ext cx="533400" cy="40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SA" sz="6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09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العدد صفر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7" t="20905"/>
          <a:stretch/>
        </p:blipFill>
        <p:spPr>
          <a:xfrm>
            <a:off x="948267" y="2150533"/>
            <a:ext cx="6908800" cy="904131"/>
          </a:xfr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أكتب العدد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2" y="1702823"/>
            <a:ext cx="5996303" cy="2517316"/>
          </a:xfr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مستطيل 2"/>
          <p:cNvSpPr/>
          <p:nvPr/>
        </p:nvSpPr>
        <p:spPr>
          <a:xfrm>
            <a:off x="5990166" y="1786467"/>
            <a:ext cx="800101" cy="931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953933" y="1786467"/>
            <a:ext cx="826404" cy="931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1862667" y="1737710"/>
            <a:ext cx="1003298" cy="8964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990167" y="3014132"/>
            <a:ext cx="770468" cy="94166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25203" y="3014131"/>
            <a:ext cx="855134" cy="9416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862668" y="3016002"/>
            <a:ext cx="1032932" cy="939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1" y="2009245"/>
            <a:ext cx="8572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41" y="1955801"/>
            <a:ext cx="508475" cy="2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52" y="2185931"/>
            <a:ext cx="669651" cy="37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54" y="1786468"/>
            <a:ext cx="597646" cy="33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10" y="3100388"/>
            <a:ext cx="285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60" y="3058055"/>
            <a:ext cx="285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77" y="3583520"/>
            <a:ext cx="285750" cy="3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02" y="3109914"/>
            <a:ext cx="285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02" y="3615938"/>
            <a:ext cx="285750" cy="31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34" y="3014132"/>
            <a:ext cx="398836" cy="35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010957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059" y="3526647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17" y="3502041"/>
            <a:ext cx="3968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7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1972734" y="1769531"/>
            <a:ext cx="5088467" cy="2133601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اللقـــــــــاء</a:t>
            </a:r>
            <a:endParaRPr lang="ar-SA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23874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208</TotalTime>
  <Words>53</Words>
  <Application>Microsoft Office PowerPoint</Application>
  <PresentationFormat>عرض على الشاشة (3:4)‏</PresentationFormat>
  <Paragraphs>24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الصف: الأول المادة: حساب الدرس: العدد صفر</vt:lpstr>
      <vt:lpstr>مخرجات التعلم</vt:lpstr>
      <vt:lpstr>أقرأ الأعداد</vt:lpstr>
      <vt:lpstr>أتأمل الصور وأكتب العدد</vt:lpstr>
      <vt:lpstr>أتأمل الصور وأكتب العدد</vt:lpstr>
      <vt:lpstr>أكتب العدد صفر</vt:lpstr>
      <vt:lpstr>أكتب العدد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13</cp:revision>
  <dcterms:created xsi:type="dcterms:W3CDTF">2020-05-02T02:36:07Z</dcterms:created>
  <dcterms:modified xsi:type="dcterms:W3CDTF">2020-07-06T11:05:31Z</dcterms:modified>
</cp:coreProperties>
</file>