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4" r:id="rId4"/>
    <p:sldId id="258" r:id="rId5"/>
    <p:sldId id="259" r:id="rId6"/>
    <p:sldId id="263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0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7" Type="http://schemas.openxmlformats.org/officeDocument/2006/relationships/image" Target="../media/image4.png"/><Relationship Id="rId2" Type="http://schemas.microsoft.com/office/2007/relationships/media" Target="../media/media3.wm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7" Type="http://schemas.openxmlformats.org/officeDocument/2006/relationships/image" Target="../media/image6.png"/><Relationship Id="rId2" Type="http://schemas.microsoft.com/office/2007/relationships/media" Target="../media/media4.wm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7" Type="http://schemas.openxmlformats.org/officeDocument/2006/relationships/image" Target="../media/image8.jpg"/><Relationship Id="rId2" Type="http://schemas.microsoft.com/office/2007/relationships/media" Target="../media/media5.wm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2" Type="http://schemas.microsoft.com/office/2007/relationships/media" Target="../media/media6.wma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9.jp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2" Type="http://schemas.microsoft.com/office/2007/relationships/media" Target="../media/media7.wma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9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3098042" y="4421875"/>
            <a:ext cx="251118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Y" sz="4000" dirty="0" smtClean="0"/>
              <a:t>الدرس الأول</a:t>
            </a:r>
          </a:p>
          <a:p>
            <a:pPr algn="ctr" rtl="1"/>
            <a:r>
              <a:rPr lang="ar-SY" sz="4000" dirty="0" smtClean="0"/>
              <a:t>العد التجاوزي</a:t>
            </a:r>
            <a:endParaRPr lang="ar-AE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209">
        <p:split orient="vert"/>
      </p:transition>
    </mc:Choice>
    <mc:Fallback xmlns="">
      <p:transition spd="slow" advTm="1120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ت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2" name="تمرير أفقي 1"/>
          <p:cNvSpPr/>
          <p:nvPr/>
        </p:nvSpPr>
        <p:spPr>
          <a:xfrm>
            <a:off x="1760561" y="600502"/>
            <a:ext cx="5418162" cy="1160059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000" dirty="0" smtClean="0"/>
              <a:t>العد التجاوزي</a:t>
            </a:r>
            <a:endParaRPr lang="ar-AE" sz="4000" dirty="0"/>
          </a:p>
        </p:txBody>
      </p:sp>
      <p:sp>
        <p:nvSpPr>
          <p:cNvPr id="3" name="مربع نص 2"/>
          <p:cNvSpPr txBox="1"/>
          <p:nvPr/>
        </p:nvSpPr>
        <p:spPr>
          <a:xfrm>
            <a:off x="1760561" y="1856096"/>
            <a:ext cx="6557939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Y" sz="2800" dirty="0" smtClean="0"/>
              <a:t>عزيزي التلميذ يتوقع منك في نهاية الدرس ان:</a:t>
            </a:r>
          </a:p>
          <a:p>
            <a:pPr algn="r" rtl="1"/>
            <a:endParaRPr lang="ar-SY" sz="2800" dirty="0" smtClean="0"/>
          </a:p>
          <a:p>
            <a:pPr algn="r" rtl="1"/>
            <a:r>
              <a:rPr lang="ar-SY" sz="2800" dirty="0" smtClean="0"/>
              <a:t>1.تعد بالثنائيات والخمسات والعشرات</a:t>
            </a:r>
          </a:p>
          <a:p>
            <a:pPr algn="r" rtl="1"/>
            <a:endParaRPr lang="ar-SY" sz="2800" dirty="0"/>
          </a:p>
          <a:p>
            <a:pPr algn="r" rtl="1"/>
            <a:r>
              <a:rPr lang="ar-SY" sz="2800" dirty="0" smtClean="0"/>
              <a:t>2.تكتشف نمط العد</a:t>
            </a:r>
            <a:endParaRPr lang="ar-AE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ransition spd="slow" advTm="1880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تمرير أفقي 2"/>
          <p:cNvSpPr/>
          <p:nvPr/>
        </p:nvSpPr>
        <p:spPr>
          <a:xfrm>
            <a:off x="1760561" y="600502"/>
            <a:ext cx="5418162" cy="1160059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000" dirty="0"/>
              <a:t>العد التجاوزي</a:t>
            </a:r>
            <a:endParaRPr lang="ar-AE" sz="4000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2" t="-2786" r="37094" b="52040"/>
          <a:stretch/>
        </p:blipFill>
        <p:spPr>
          <a:xfrm>
            <a:off x="7364570" y="2895005"/>
            <a:ext cx="737300" cy="7642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2" t="-2786" r="37094" b="52040"/>
          <a:stretch/>
        </p:blipFill>
        <p:spPr>
          <a:xfrm>
            <a:off x="6441423" y="2910088"/>
            <a:ext cx="737300" cy="76427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2" t="-2786" r="37094" b="52040"/>
          <a:stretch/>
        </p:blipFill>
        <p:spPr>
          <a:xfrm>
            <a:off x="5590032" y="2881606"/>
            <a:ext cx="737300" cy="76427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2" t="-2786" r="37094" b="52040"/>
          <a:stretch/>
        </p:blipFill>
        <p:spPr>
          <a:xfrm>
            <a:off x="4714961" y="2854307"/>
            <a:ext cx="737300" cy="764275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2" t="-2786" r="37094" b="52040"/>
          <a:stretch/>
        </p:blipFill>
        <p:spPr>
          <a:xfrm>
            <a:off x="3740512" y="2852628"/>
            <a:ext cx="737300" cy="76427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2" t="-2786" r="37094" b="52040"/>
          <a:stretch/>
        </p:blipFill>
        <p:spPr>
          <a:xfrm>
            <a:off x="2871511" y="2840416"/>
            <a:ext cx="737300" cy="764275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2" t="-2786" r="37094" b="52040"/>
          <a:stretch/>
        </p:blipFill>
        <p:spPr>
          <a:xfrm>
            <a:off x="2037629" y="2852628"/>
            <a:ext cx="737300" cy="764275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2" t="-2786" r="37094" b="52040"/>
          <a:stretch/>
        </p:blipFill>
        <p:spPr>
          <a:xfrm>
            <a:off x="1200029" y="2895005"/>
            <a:ext cx="737300" cy="764275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2" t="-2786" r="37094" b="52040"/>
          <a:stretch/>
        </p:blipFill>
        <p:spPr>
          <a:xfrm>
            <a:off x="413114" y="2910086"/>
            <a:ext cx="737300" cy="764275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43716" y="3674363"/>
            <a:ext cx="816413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Y" dirty="0" smtClean="0"/>
              <a:t>.......     .......       .........     .........      .........    .........      ........     ........     ..........</a:t>
            </a:r>
            <a:endParaRPr lang="ar-AE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1937329" y="1760561"/>
            <a:ext cx="638117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Y" sz="2800" dirty="0" smtClean="0"/>
              <a:t>ما عدد العيون</a:t>
            </a:r>
          </a:p>
          <a:p>
            <a:pPr algn="r" rtl="1"/>
            <a:r>
              <a:rPr lang="ar-SY" sz="2800" dirty="0" smtClean="0"/>
              <a:t>عد </a:t>
            </a:r>
            <a:r>
              <a:rPr lang="ar-SY" sz="2800" dirty="0" err="1" smtClean="0"/>
              <a:t>بالاثنينات</a:t>
            </a:r>
            <a:r>
              <a:rPr lang="ar-SY" sz="2800" dirty="0" smtClean="0"/>
              <a:t> (اثنين, اثنين) اكتب العدد</a:t>
            </a:r>
            <a:endParaRPr lang="ar-AE" sz="2800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7831015" y="3674363"/>
            <a:ext cx="4874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dirty="0" smtClean="0"/>
              <a:t>2</a:t>
            </a:r>
            <a:endParaRPr lang="ar-AE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6934980" y="3685320"/>
            <a:ext cx="4874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dirty="0" smtClean="0"/>
              <a:t>4</a:t>
            </a:r>
            <a:endParaRPr lang="ar-AE" dirty="0"/>
          </a:p>
        </p:txBody>
      </p:sp>
      <p:sp>
        <p:nvSpPr>
          <p:cNvPr id="17" name="مربع نص 16"/>
          <p:cNvSpPr txBox="1"/>
          <p:nvPr/>
        </p:nvSpPr>
        <p:spPr>
          <a:xfrm>
            <a:off x="6011833" y="3650540"/>
            <a:ext cx="4874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dirty="0" smtClean="0"/>
              <a:t>6</a:t>
            </a:r>
            <a:endParaRPr lang="ar-AE" dirty="0"/>
          </a:p>
        </p:txBody>
      </p:sp>
      <p:sp>
        <p:nvSpPr>
          <p:cNvPr id="18" name="مربع نص 17"/>
          <p:cNvSpPr txBox="1"/>
          <p:nvPr/>
        </p:nvSpPr>
        <p:spPr>
          <a:xfrm>
            <a:off x="5102242" y="3650540"/>
            <a:ext cx="4874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dirty="0" smtClean="0"/>
              <a:t>8</a:t>
            </a:r>
            <a:endParaRPr lang="ar-AE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4125783" y="3640726"/>
            <a:ext cx="4874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dirty="0" smtClean="0"/>
              <a:t>10</a:t>
            </a:r>
            <a:endParaRPr lang="ar-AE" dirty="0"/>
          </a:p>
        </p:txBody>
      </p:sp>
      <p:sp>
        <p:nvSpPr>
          <p:cNvPr id="20" name="مربع نص 19"/>
          <p:cNvSpPr txBox="1"/>
          <p:nvPr/>
        </p:nvSpPr>
        <p:spPr>
          <a:xfrm>
            <a:off x="3270276" y="3617149"/>
            <a:ext cx="4874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dirty="0" smtClean="0"/>
              <a:t>12</a:t>
            </a:r>
            <a:endParaRPr lang="ar-AE" dirty="0"/>
          </a:p>
        </p:txBody>
      </p:sp>
      <p:sp>
        <p:nvSpPr>
          <p:cNvPr id="21" name="مربع نص 20"/>
          <p:cNvSpPr txBox="1"/>
          <p:nvPr/>
        </p:nvSpPr>
        <p:spPr>
          <a:xfrm>
            <a:off x="2414769" y="3628514"/>
            <a:ext cx="4874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dirty="0" smtClean="0"/>
              <a:t>14</a:t>
            </a:r>
            <a:endParaRPr lang="ar-AE" dirty="0"/>
          </a:p>
        </p:txBody>
      </p:sp>
      <p:sp>
        <p:nvSpPr>
          <p:cNvPr id="22" name="مربع نص 21"/>
          <p:cNvSpPr txBox="1"/>
          <p:nvPr/>
        </p:nvSpPr>
        <p:spPr>
          <a:xfrm>
            <a:off x="1545804" y="3628514"/>
            <a:ext cx="4874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dirty="0" smtClean="0"/>
              <a:t>16</a:t>
            </a:r>
            <a:endParaRPr lang="ar-AE" dirty="0"/>
          </a:p>
        </p:txBody>
      </p:sp>
      <p:sp>
        <p:nvSpPr>
          <p:cNvPr id="23" name="مربع نص 22"/>
          <p:cNvSpPr txBox="1"/>
          <p:nvPr/>
        </p:nvSpPr>
        <p:spPr>
          <a:xfrm>
            <a:off x="676839" y="3650540"/>
            <a:ext cx="4874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dirty="0" smtClean="0"/>
              <a:t>18</a:t>
            </a:r>
            <a:endParaRPr lang="ar-A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3273363"/>
      </p:ext>
    </p:extLst>
  </p:cSld>
  <p:clrMapOvr>
    <a:masterClrMapping/>
  </p:clrMapOvr>
  <p:transition spd="slow" advTm="2129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5" grpId="0"/>
      <p:bldP spid="16" grpId="0"/>
      <p:bldP spid="18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تمرير أفقي 2"/>
          <p:cNvSpPr/>
          <p:nvPr/>
        </p:nvSpPr>
        <p:spPr>
          <a:xfrm>
            <a:off x="1760561" y="600502"/>
            <a:ext cx="5418162" cy="1160059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600" dirty="0"/>
              <a:t>العد التجاوزي</a:t>
            </a:r>
            <a:endParaRPr lang="ar-AE" sz="36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768" y="4530764"/>
            <a:ext cx="933471" cy="1141278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944" y="4544119"/>
            <a:ext cx="933471" cy="1141278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33" y="2522008"/>
            <a:ext cx="933471" cy="1141278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539" y="2533934"/>
            <a:ext cx="933471" cy="1141278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015" y="2568346"/>
            <a:ext cx="933471" cy="1141278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448" y="2581701"/>
            <a:ext cx="933471" cy="1141278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52" y="2577152"/>
            <a:ext cx="933471" cy="1141278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981" y="2522008"/>
            <a:ext cx="933471" cy="1141278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710" y="2527695"/>
            <a:ext cx="933471" cy="1141278"/>
          </a:xfrm>
          <a:prstGeom prst="rect">
            <a:avLst/>
          </a:prstGeom>
        </p:spPr>
      </p:pic>
      <p:sp>
        <p:nvSpPr>
          <p:cNvPr id="14" name="مربع نص 13"/>
          <p:cNvSpPr txBox="1"/>
          <p:nvPr/>
        </p:nvSpPr>
        <p:spPr>
          <a:xfrm>
            <a:off x="674068" y="1579827"/>
            <a:ext cx="771394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Y" sz="2800" dirty="0" smtClean="0"/>
              <a:t>ما عدد الأصابع              </a:t>
            </a:r>
          </a:p>
          <a:p>
            <a:pPr algn="r" rtl="1"/>
            <a:r>
              <a:rPr lang="ar-SY" sz="2800" dirty="0" smtClean="0"/>
              <a:t>عد بالخمسات (خمسة , خمسة)     اكتب العدد</a:t>
            </a:r>
            <a:endParaRPr lang="ar-AE" sz="2800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615773" y="3838005"/>
            <a:ext cx="796493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Y" dirty="0" smtClean="0"/>
              <a:t>..........      ...........       ..........        .........      ............       ..........       ..............</a:t>
            </a:r>
            <a:endParaRPr lang="ar-AE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3684896" y="5660116"/>
            <a:ext cx="273182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Y" dirty="0" smtClean="0"/>
              <a:t>................      ..............</a:t>
            </a:r>
            <a:endParaRPr lang="ar-AE" dirty="0"/>
          </a:p>
        </p:txBody>
      </p:sp>
      <p:sp>
        <p:nvSpPr>
          <p:cNvPr id="17" name="مربع نص 16"/>
          <p:cNvSpPr txBox="1"/>
          <p:nvPr/>
        </p:nvSpPr>
        <p:spPr>
          <a:xfrm>
            <a:off x="7926323" y="3831766"/>
            <a:ext cx="4874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dirty="0" smtClean="0"/>
              <a:t>5</a:t>
            </a:r>
            <a:endParaRPr lang="ar-AE" dirty="0"/>
          </a:p>
        </p:txBody>
      </p:sp>
      <p:sp>
        <p:nvSpPr>
          <p:cNvPr id="18" name="مربع نص 17"/>
          <p:cNvSpPr txBox="1"/>
          <p:nvPr/>
        </p:nvSpPr>
        <p:spPr>
          <a:xfrm>
            <a:off x="6742973" y="3781793"/>
            <a:ext cx="4874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dirty="0" smtClean="0"/>
              <a:t>10</a:t>
            </a:r>
            <a:endParaRPr lang="ar-AE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5803365" y="3818553"/>
            <a:ext cx="4874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dirty="0" smtClean="0"/>
              <a:t>15</a:t>
            </a:r>
            <a:endParaRPr lang="ar-AE" dirty="0"/>
          </a:p>
        </p:txBody>
      </p:sp>
      <p:sp>
        <p:nvSpPr>
          <p:cNvPr id="20" name="مربع نص 19"/>
          <p:cNvSpPr txBox="1"/>
          <p:nvPr/>
        </p:nvSpPr>
        <p:spPr>
          <a:xfrm>
            <a:off x="4664440" y="3804026"/>
            <a:ext cx="4874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dirty="0" smtClean="0"/>
              <a:t>20</a:t>
            </a:r>
            <a:endParaRPr lang="ar-AE" dirty="0"/>
          </a:p>
        </p:txBody>
      </p:sp>
      <p:sp>
        <p:nvSpPr>
          <p:cNvPr id="21" name="مربع نص 20"/>
          <p:cNvSpPr txBox="1"/>
          <p:nvPr/>
        </p:nvSpPr>
        <p:spPr>
          <a:xfrm>
            <a:off x="3663654" y="3765836"/>
            <a:ext cx="4874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dirty="0" smtClean="0"/>
              <a:t>25</a:t>
            </a:r>
            <a:endParaRPr lang="ar-AE" dirty="0"/>
          </a:p>
        </p:txBody>
      </p:sp>
      <p:sp>
        <p:nvSpPr>
          <p:cNvPr id="22" name="مربع نص 21"/>
          <p:cNvSpPr txBox="1"/>
          <p:nvPr/>
        </p:nvSpPr>
        <p:spPr>
          <a:xfrm>
            <a:off x="2478342" y="3804026"/>
            <a:ext cx="4874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dirty="0" smtClean="0"/>
              <a:t>30</a:t>
            </a:r>
            <a:endParaRPr lang="ar-AE" dirty="0"/>
          </a:p>
        </p:txBody>
      </p:sp>
      <p:sp>
        <p:nvSpPr>
          <p:cNvPr id="23" name="مربع نص 22"/>
          <p:cNvSpPr txBox="1"/>
          <p:nvPr/>
        </p:nvSpPr>
        <p:spPr>
          <a:xfrm>
            <a:off x="1305645" y="3781736"/>
            <a:ext cx="4874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dirty="0" smtClean="0"/>
              <a:t>35</a:t>
            </a:r>
            <a:endParaRPr lang="ar-AE" dirty="0"/>
          </a:p>
        </p:txBody>
      </p:sp>
      <p:sp>
        <p:nvSpPr>
          <p:cNvPr id="24" name="مربع نص 23"/>
          <p:cNvSpPr txBox="1"/>
          <p:nvPr/>
        </p:nvSpPr>
        <p:spPr>
          <a:xfrm>
            <a:off x="5555225" y="5671412"/>
            <a:ext cx="4874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dirty="0" smtClean="0"/>
              <a:t>40</a:t>
            </a:r>
            <a:endParaRPr lang="ar-AE" dirty="0"/>
          </a:p>
        </p:txBody>
      </p:sp>
      <p:sp>
        <p:nvSpPr>
          <p:cNvPr id="25" name="مربع نص 24"/>
          <p:cNvSpPr txBox="1"/>
          <p:nvPr/>
        </p:nvSpPr>
        <p:spPr>
          <a:xfrm>
            <a:off x="4354495" y="5685397"/>
            <a:ext cx="4874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dirty="0" smtClean="0"/>
              <a:t>45</a:t>
            </a:r>
            <a:endParaRPr lang="ar-A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7053">
        <p:split orient="vert"/>
      </p:transition>
    </mc:Choice>
    <mc:Fallback xmlns="">
      <p:transition spd="slow" advTm="1705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تمرير أفقي 2"/>
          <p:cNvSpPr/>
          <p:nvPr/>
        </p:nvSpPr>
        <p:spPr>
          <a:xfrm>
            <a:off x="1760561" y="354843"/>
            <a:ext cx="5418162" cy="1160059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600" dirty="0"/>
              <a:t>العد التجاوزي</a:t>
            </a:r>
            <a:endParaRPr lang="ar-AE" sz="3600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700" y="4503411"/>
            <a:ext cx="1419289" cy="1234781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516607" y="1403097"/>
            <a:ext cx="810669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Y" sz="2800" dirty="0" smtClean="0"/>
              <a:t>ما عدد أصابع ارجل الطفل</a:t>
            </a:r>
          </a:p>
          <a:p>
            <a:pPr algn="r" rtl="1"/>
            <a:r>
              <a:rPr lang="ar-SY" sz="2800" dirty="0" smtClean="0"/>
              <a:t>عد بالعشرات(</a:t>
            </a:r>
            <a:r>
              <a:rPr lang="ar-SY" sz="2800" dirty="0" err="1" smtClean="0"/>
              <a:t>عشرة.عشرة</a:t>
            </a:r>
            <a:r>
              <a:rPr lang="ar-SY" sz="2800" dirty="0" smtClean="0"/>
              <a:t>)</a:t>
            </a:r>
            <a:endParaRPr lang="ar-AE" sz="2800" dirty="0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651" y="4503412"/>
            <a:ext cx="1419289" cy="1234781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651" y="2363493"/>
            <a:ext cx="1419289" cy="1234781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701" y="2357204"/>
            <a:ext cx="1419289" cy="1234781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440" y="2363493"/>
            <a:ext cx="1419289" cy="1234781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15" y="2363493"/>
            <a:ext cx="1419289" cy="1234781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742800" y="3676144"/>
            <a:ext cx="580230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Y" dirty="0" smtClean="0"/>
              <a:t>..................          ................        .............        ...............</a:t>
            </a:r>
            <a:endParaRPr lang="ar-AE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3343701" y="5738192"/>
            <a:ext cx="290697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Y" dirty="0" smtClean="0"/>
              <a:t>...............            ...............</a:t>
            </a:r>
            <a:endParaRPr lang="ar-AE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2515341" y="3683493"/>
            <a:ext cx="4874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dirty="0" smtClean="0"/>
              <a:t>30</a:t>
            </a:r>
            <a:endParaRPr lang="ar-AE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3982157" y="3632926"/>
            <a:ext cx="4874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dirty="0" smtClean="0"/>
              <a:t>20</a:t>
            </a:r>
            <a:endParaRPr lang="ar-AE" dirty="0"/>
          </a:p>
        </p:txBody>
      </p:sp>
      <p:sp>
        <p:nvSpPr>
          <p:cNvPr id="17" name="مربع نص 16"/>
          <p:cNvSpPr txBox="1"/>
          <p:nvPr/>
        </p:nvSpPr>
        <p:spPr>
          <a:xfrm>
            <a:off x="5734295" y="3632926"/>
            <a:ext cx="4874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dirty="0" smtClean="0"/>
              <a:t>10</a:t>
            </a:r>
            <a:endParaRPr lang="ar-AE" dirty="0"/>
          </a:p>
        </p:txBody>
      </p:sp>
      <p:sp>
        <p:nvSpPr>
          <p:cNvPr id="18" name="مربع نص 17"/>
          <p:cNvSpPr txBox="1"/>
          <p:nvPr/>
        </p:nvSpPr>
        <p:spPr>
          <a:xfrm>
            <a:off x="1048525" y="3627952"/>
            <a:ext cx="4874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dirty="0" smtClean="0"/>
              <a:t>40</a:t>
            </a:r>
            <a:endParaRPr lang="ar-AE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5553159" y="5738193"/>
            <a:ext cx="4874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dirty="0" smtClean="0"/>
              <a:t>50</a:t>
            </a:r>
            <a:endParaRPr lang="ar-AE" dirty="0"/>
          </a:p>
        </p:txBody>
      </p:sp>
      <p:sp>
        <p:nvSpPr>
          <p:cNvPr id="20" name="مربع نص 19"/>
          <p:cNvSpPr txBox="1"/>
          <p:nvPr/>
        </p:nvSpPr>
        <p:spPr>
          <a:xfrm>
            <a:off x="3696691" y="5694974"/>
            <a:ext cx="4874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dirty="0" smtClean="0"/>
              <a:t>60</a:t>
            </a:r>
            <a:endParaRPr lang="ar-A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ransition spd="slow" advTm="53296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تمرير أفقي 2"/>
          <p:cNvSpPr/>
          <p:nvPr/>
        </p:nvSpPr>
        <p:spPr>
          <a:xfrm>
            <a:off x="1760561" y="600502"/>
            <a:ext cx="5418162" cy="1160059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600" dirty="0"/>
              <a:t>العد التجاوزي</a:t>
            </a:r>
            <a:endParaRPr lang="ar-AE" sz="3600" dirty="0"/>
          </a:p>
        </p:txBody>
      </p:sp>
      <p:sp>
        <p:nvSpPr>
          <p:cNvPr id="2" name="مربع نص 1"/>
          <p:cNvSpPr txBox="1"/>
          <p:nvPr/>
        </p:nvSpPr>
        <p:spPr>
          <a:xfrm>
            <a:off x="366404" y="1727481"/>
            <a:ext cx="825689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Y" sz="2400" dirty="0" smtClean="0"/>
              <a:t>عزيزي التلميذ</a:t>
            </a:r>
          </a:p>
          <a:p>
            <a:pPr algn="r" rtl="1"/>
            <a:r>
              <a:rPr lang="ar-SY" sz="2400" dirty="0" smtClean="0"/>
              <a:t>عد </a:t>
            </a:r>
            <a:r>
              <a:rPr lang="ar-SY" sz="2400" dirty="0" err="1" smtClean="0"/>
              <a:t>بالاثنينات</a:t>
            </a:r>
            <a:r>
              <a:rPr lang="ar-SY" sz="2400" dirty="0" smtClean="0"/>
              <a:t> (اثنين ,اثنين)او بالخمسات(خمسة </a:t>
            </a:r>
            <a:r>
              <a:rPr lang="ar-SY" sz="2400" dirty="0" smtClean="0"/>
              <a:t>,خمسة</a:t>
            </a:r>
            <a:r>
              <a:rPr lang="ar-SY" sz="2400" dirty="0" smtClean="0"/>
              <a:t>) او بالعشرات (</a:t>
            </a:r>
            <a:r>
              <a:rPr lang="ar-SY" sz="2400" dirty="0" smtClean="0"/>
              <a:t>عشرة, عشرة</a:t>
            </a:r>
            <a:r>
              <a:rPr lang="ar-SY" sz="2400" dirty="0" smtClean="0"/>
              <a:t>) ثم اكتب الاعداد </a:t>
            </a:r>
            <a:endParaRPr lang="ar-AE" sz="2400" dirty="0"/>
          </a:p>
        </p:txBody>
      </p:sp>
      <p:sp>
        <p:nvSpPr>
          <p:cNvPr id="5" name="مربع نص 4"/>
          <p:cNvSpPr txBox="1"/>
          <p:nvPr/>
        </p:nvSpPr>
        <p:spPr>
          <a:xfrm>
            <a:off x="709684" y="3043450"/>
            <a:ext cx="6045958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Y" sz="3200" dirty="0" smtClean="0"/>
              <a:t> 6, 8, ..... , ........, ..........</a:t>
            </a:r>
          </a:p>
          <a:p>
            <a:pPr algn="r" rtl="1"/>
            <a:r>
              <a:rPr lang="ar-SY" sz="3200" dirty="0" smtClean="0"/>
              <a:t>15, 20, ........,........,.........</a:t>
            </a:r>
          </a:p>
          <a:p>
            <a:pPr algn="r" rtl="1"/>
            <a:r>
              <a:rPr lang="ar-SY" sz="3200" dirty="0" smtClean="0"/>
              <a:t>20,30,..........,........,..........</a:t>
            </a:r>
          </a:p>
          <a:p>
            <a:pPr algn="r" rtl="1"/>
            <a:r>
              <a:rPr lang="ar-SY" sz="3200" dirty="0" smtClean="0"/>
              <a:t>30, 32, ........,........,....</a:t>
            </a:r>
            <a:endParaRPr lang="ar-AE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764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00"/>
    </mc:Choice>
    <mc:Fallback xmlns="">
      <p:transition spd="slow" advTm="14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ت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تمرير أفقي 2"/>
          <p:cNvSpPr/>
          <p:nvPr/>
        </p:nvSpPr>
        <p:spPr>
          <a:xfrm>
            <a:off x="1760561" y="600502"/>
            <a:ext cx="5418162" cy="1160059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600" dirty="0" smtClean="0"/>
              <a:t>تنويه هام</a:t>
            </a:r>
            <a:endParaRPr lang="ar-AE" sz="3600" dirty="0"/>
          </a:p>
        </p:txBody>
      </p:sp>
      <p:sp>
        <p:nvSpPr>
          <p:cNvPr id="2" name="مربع نص 1"/>
          <p:cNvSpPr txBox="1"/>
          <p:nvPr/>
        </p:nvSpPr>
        <p:spPr>
          <a:xfrm>
            <a:off x="1734820" y="1760561"/>
            <a:ext cx="6583680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AE" dirty="0"/>
          </a:p>
          <a:p>
            <a:r>
              <a:rPr lang="en-US" dirty="0"/>
              <a:t>                               </a:t>
            </a:r>
            <a:endParaRPr lang="ar-AE" dirty="0"/>
          </a:p>
          <a:p>
            <a:r>
              <a:rPr lang="en-US" dirty="0"/>
              <a:t>                                               </a:t>
            </a:r>
            <a:r>
              <a:rPr lang="ar-AE" dirty="0"/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الطالب: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                            ارجو حل التمرين الموجود في الملف المرفق مع الفيديو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ولي امر الطالب :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</a:t>
            </a: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ارجو متابعة التلميذ في حل التمرين                                            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</a:t>
            </a:r>
            <a:endParaRPr lang="ar-SA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     </a:t>
            </a:r>
          </a:p>
          <a:p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أتمنى لكم النجاح والتوفيق                        والسلام عليكم ورحمة الله وبركاته                       </a:t>
            </a:r>
          </a:p>
          <a:p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دمتم بخير                                                                  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  <a:p>
            <a:pPr algn="r" rtl="1"/>
            <a:endParaRPr lang="ar-A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616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5623">
        <p:circle/>
      </p:transition>
    </mc:Choice>
    <mc:Fallback xmlns="">
      <p:transition spd="slow" advTm="4562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3|3.4|0.8|6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5.2|4.9|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.7|1.1|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.5|4.8|13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5|13.3|11|8.8"/>
</p:tagLst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234</TotalTime>
  <Words>196</Words>
  <Application>Microsoft Office PowerPoint</Application>
  <PresentationFormat>عرض على الشاشة (3:4)‏</PresentationFormat>
  <Paragraphs>67</Paragraphs>
  <Slides>7</Slides>
  <Notes>0</Notes>
  <HiddenSlides>0</HiddenSlides>
  <MMClips>7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1" baseType="lpstr">
      <vt:lpstr>Arabic Typesetting</vt:lpstr>
      <vt:lpstr>Arial</vt:lpstr>
      <vt:lpstr>Calibri</vt:lpstr>
      <vt:lpstr>school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محمد سليمان</cp:lastModifiedBy>
  <cp:revision>28</cp:revision>
  <dcterms:created xsi:type="dcterms:W3CDTF">2020-05-02T02:36:07Z</dcterms:created>
  <dcterms:modified xsi:type="dcterms:W3CDTF">2020-06-15T17:53:54Z</dcterms:modified>
</cp:coreProperties>
</file>