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1" r:id="rId4"/>
    <p:sldId id="264" r:id="rId5"/>
    <p:sldId id="265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yan Center" initials="AC" lastIdx="0" clrIdx="0">
    <p:extLst>
      <p:ext uri="{19B8F6BF-5375-455C-9EA6-DF929625EA0E}">
        <p15:presenceInfo xmlns:p15="http://schemas.microsoft.com/office/powerpoint/2012/main" userId="ALbayan Cen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D3E27-EF92-44FF-90A5-8FCBBF317ED7}" type="datetimeFigureOut">
              <a:rPr lang="ar-SY" smtClean="0"/>
              <a:t>09/11/1441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46BA0-0BA1-4AEB-9ED2-A3E1A73270A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718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إدخال (ال) على كلمات في أوّلها همزة قطع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557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عزيزي التِّلميذ يتوقع منك في نهاية الدَّرسِ أن تكونَ قادراً على :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1-إدخال ( ال ) التَّعريفِ على الكلمات الَّتي تبدأُ بهمزةِ قطعٍ .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2- التَّمييزِ بين همزتي القطع والوصل . </a:t>
            </a: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453"/>
            <a:ext cx="8229600" cy="331469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تمرير أفقي 3"/>
          <p:cNvSpPr/>
          <p:nvPr/>
        </p:nvSpPr>
        <p:spPr>
          <a:xfrm>
            <a:off x="723331" y="2599899"/>
            <a:ext cx="2326943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6223378" y="2550756"/>
            <a:ext cx="2279175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ابن </a:t>
            </a:r>
          </a:p>
        </p:txBody>
      </p:sp>
      <p:sp>
        <p:nvSpPr>
          <p:cNvPr id="11" name="تمرير أفقي 10"/>
          <p:cNvSpPr/>
          <p:nvPr/>
        </p:nvSpPr>
        <p:spPr>
          <a:xfrm>
            <a:off x="6318913" y="1402453"/>
            <a:ext cx="2169995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أقوى</a:t>
            </a:r>
          </a:p>
        </p:txBody>
      </p:sp>
      <p:sp>
        <p:nvSpPr>
          <p:cNvPr id="12" name="تمرير أفقي 11"/>
          <p:cNvSpPr/>
          <p:nvPr/>
        </p:nvSpPr>
        <p:spPr>
          <a:xfrm>
            <a:off x="723331" y="1492523"/>
            <a:ext cx="2326943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أكبر</a:t>
            </a:r>
          </a:p>
        </p:txBody>
      </p:sp>
      <p:sp>
        <p:nvSpPr>
          <p:cNvPr id="5" name="شريط إلى الأعلى 4"/>
          <p:cNvSpPr/>
          <p:nvPr/>
        </p:nvSpPr>
        <p:spPr>
          <a:xfrm>
            <a:off x="3050274" y="1677873"/>
            <a:ext cx="3254994" cy="612648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همزة قطع</a:t>
            </a:r>
          </a:p>
        </p:txBody>
      </p:sp>
      <p:sp>
        <p:nvSpPr>
          <p:cNvPr id="9" name="شريط إلى الأعلى 8"/>
          <p:cNvSpPr/>
          <p:nvPr/>
        </p:nvSpPr>
        <p:spPr>
          <a:xfrm>
            <a:off x="3050274" y="2761068"/>
            <a:ext cx="3173103" cy="612648"/>
          </a:xfrm>
          <a:prstGeom prst="ribbon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همزة وصل</a:t>
            </a:r>
          </a:p>
        </p:txBody>
      </p:sp>
    </p:spTree>
    <p:extLst>
      <p:ext uri="{BB962C8B-B14F-4D97-AF65-F5344CB8AC3E}">
        <p14:creationId xmlns:p14="http://schemas.microsoft.com/office/powerpoint/2010/main" val="3628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90"/>
            <a:ext cx="8099946" cy="34255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أُدخِلْ ( ال ) التعريف على الكلماتِ التَّاليةِ :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أكْبَرُ                              </a:t>
            </a: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أكْبَرُ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أَقْوَى                    </a:t>
            </a:r>
            <a:r>
              <a:rPr lang="ar-SY" sz="36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قْوَى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اسْمُ                  </a:t>
            </a: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سْمُ  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ابْنُ                    </a:t>
            </a: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بْنُ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4524232" y="2221645"/>
            <a:ext cx="14193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4191437" y="2869179"/>
            <a:ext cx="13238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cxnSpLocks/>
          </p:cNvCxnSpPr>
          <p:nvPr/>
        </p:nvCxnSpPr>
        <p:spPr>
          <a:xfrm flipH="1">
            <a:off x="4524232" y="3619596"/>
            <a:ext cx="11569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4408226" y="4288754"/>
            <a:ext cx="10918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90"/>
            <a:ext cx="8099946" cy="34255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أنَّ الكلمات التي تبدأ بهمزةِ القطع أو همزة الوصل لا تتغيرُ بعد إدخال  ( ال ) التَّعريفِ عليها. 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مثال :   أكبَرُ                        الأكبَرُ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اسما ء                   الاسماء</a:t>
            </a: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" name="رابط كسهم مستقيم 4"/>
          <p:cNvCxnSpPr>
            <a:cxnSpLocks/>
          </p:cNvCxnSpPr>
          <p:nvPr/>
        </p:nvCxnSpPr>
        <p:spPr>
          <a:xfrm flipH="1">
            <a:off x="3995225" y="2643048"/>
            <a:ext cx="12673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cxnSpLocks/>
          </p:cNvCxnSpPr>
          <p:nvPr/>
        </p:nvCxnSpPr>
        <p:spPr>
          <a:xfrm flipH="1">
            <a:off x="3601329" y="3260276"/>
            <a:ext cx="9706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*عزيزي التِّلميذ نرجو منك حلَّ التقويم الموجود في المرفق والتَّدرب على نص الإملاء بشكلٍ جيدٍ 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ولي التِّلميذ نرجو منك متابعته في حلِّ التقويم وإملاء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النَّص كلمةً كلمةً </a:t>
            </a:r>
            <a:r>
              <a:rPr lang="ar-SY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وتصويب الأغلاط </a:t>
            </a:r>
            <a:endParaRPr lang="ar-SY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دمتم برعاية الله وحفظهِ</a:t>
            </a:r>
          </a:p>
        </p:txBody>
      </p:sp>
    </p:spTree>
    <p:extLst>
      <p:ext uri="{BB962C8B-B14F-4D97-AF65-F5344CB8AC3E}">
        <p14:creationId xmlns:p14="http://schemas.microsoft.com/office/powerpoint/2010/main" val="4882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704</TotalTime>
  <Words>151</Words>
  <Application>Microsoft Office PowerPoint</Application>
  <PresentationFormat>عرض على الشاشة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إدخال (ال) على كلمات في أوّلها همزة قطع</vt:lpstr>
      <vt:lpstr>الأهدافُ التَّعليميَّةُ</vt:lpstr>
      <vt:lpstr>أتعلَّمُ</vt:lpstr>
      <vt:lpstr>أتعلّمُ</vt:lpstr>
      <vt:lpstr>ألاحظُ</vt:lpstr>
      <vt:lpstr>توجيه الأهلِ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Maher Salmawe</cp:lastModifiedBy>
  <cp:revision>81</cp:revision>
  <dcterms:created xsi:type="dcterms:W3CDTF">2020-05-02T02:36:07Z</dcterms:created>
  <dcterms:modified xsi:type="dcterms:W3CDTF">2020-06-29T06:42:33Z</dcterms:modified>
</cp:coreProperties>
</file>