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sz="3200" dirty="0"/>
              <a:t>الصف: الثالث</a:t>
            </a:r>
            <a:br>
              <a:rPr lang="ar-SA" sz="3200" dirty="0"/>
            </a:br>
            <a:r>
              <a:rPr lang="ar-SA" sz="3200" dirty="0"/>
              <a:t>المادة: لغة عربية</a:t>
            </a:r>
            <a:br>
              <a:rPr lang="ar-SA" sz="3200" dirty="0"/>
            </a:br>
            <a:r>
              <a:rPr lang="ar-SA" sz="3200" dirty="0"/>
              <a:t>تدريب لغوي </a:t>
            </a:r>
            <a:br>
              <a:rPr lang="en-US" sz="3200" dirty="0"/>
            </a:br>
            <a:r>
              <a:rPr lang="ar-SA" sz="3200" dirty="0"/>
              <a:t>عنوان الدرس: الفاعل</a:t>
            </a:r>
            <a:br>
              <a:rPr lang="ar-SA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solidFill>
                  <a:srgbClr val="FF0000"/>
                </a:solidFill>
              </a:rPr>
              <a:t>عزيزي التلميذ يتوقع منك في نهاية الدرس أن تكون قادرا على</a:t>
            </a:r>
            <a:r>
              <a:rPr lang="ar-SA" sz="3200" dirty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1.أن </a:t>
            </a:r>
            <a:r>
              <a:rPr lang="ar-SA" dirty="0" err="1"/>
              <a:t>تقرأالجمل</a:t>
            </a:r>
            <a:r>
              <a:rPr lang="ar-SA" dirty="0"/>
              <a:t> قراءة صحيحة </a:t>
            </a:r>
          </a:p>
          <a:p>
            <a:pPr marL="0" indent="0" algn="r">
              <a:buNone/>
            </a:pPr>
            <a:r>
              <a:rPr lang="ar-SA" dirty="0"/>
              <a:t>2.أن تعرف الفاعل مع ذكر حركته</a:t>
            </a:r>
          </a:p>
          <a:p>
            <a:pPr marL="0" indent="0" algn="r">
              <a:buNone/>
            </a:pPr>
            <a:r>
              <a:rPr lang="ar-SA" dirty="0"/>
              <a:t>3.</a:t>
            </a:r>
            <a:r>
              <a:rPr lang="ar-SA"/>
              <a:t>أن تصنف </a:t>
            </a:r>
            <a:r>
              <a:rPr lang="ar-SA" dirty="0"/>
              <a:t>الفاعل ضمن جدول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6923313" y="2388962"/>
            <a:ext cx="841829" cy="7402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/>
          <p:cNvSpPr/>
          <p:nvPr/>
        </p:nvSpPr>
        <p:spPr>
          <a:xfrm>
            <a:off x="6502399" y="1245962"/>
            <a:ext cx="1538515" cy="9627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اقرأ الجمل الآتية وأجب عن الأسئلة</a:t>
            </a:r>
            <a:r>
              <a:rPr lang="ar-SA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8" y="1245962"/>
            <a:ext cx="8759372" cy="571069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  صفق</a:t>
            </a:r>
            <a:r>
              <a:rPr lang="ar-SA" dirty="0"/>
              <a:t> الحاضرون للفائزين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   صفق</a:t>
            </a:r>
            <a:r>
              <a:rPr lang="ar-SA" dirty="0"/>
              <a:t>  الطير  بجناحيه</a:t>
            </a:r>
          </a:p>
          <a:p>
            <a:endParaRPr lang="ar-SA" dirty="0"/>
          </a:p>
          <a:p>
            <a:pPr marL="0" indent="0" algn="r">
              <a:buNone/>
            </a:pPr>
            <a:r>
              <a:rPr lang="ar-SA" sz="2800" dirty="0"/>
              <a:t>أرسم دائرة حول الكلمة التي تدل على من قام بالفعل (صفق) بالجملتين السابقتين: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SA" dirty="0">
                <a:solidFill>
                  <a:srgbClr val="FF0000"/>
                </a:solidFill>
              </a:rPr>
              <a:t>أسمي الكلمة التي تدل على من قام بالفعل ودائماً تكون حركته الضمة.</a:t>
            </a:r>
            <a:r>
              <a:rPr lang="ar-SA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ar-SA" dirty="0"/>
              <a:t>              </a:t>
            </a:r>
            <a:r>
              <a:rPr lang="ar-SA" dirty="0">
                <a:solidFill>
                  <a:schemeClr val="tx2">
                    <a:lumMod val="75000"/>
                  </a:schemeClr>
                </a:solidFill>
              </a:rPr>
              <a:t>كتب خالد الوظيفة </a:t>
            </a:r>
          </a:p>
          <a:p>
            <a:pPr marL="0" indent="0" algn="r">
              <a:buNone/>
            </a:pPr>
            <a:r>
              <a:rPr lang="ar-SA" dirty="0"/>
              <a:t>             </a:t>
            </a:r>
            <a:r>
              <a:rPr lang="ar-SA" dirty="0">
                <a:solidFill>
                  <a:srgbClr val="FF0000"/>
                </a:solidFill>
              </a:rPr>
              <a:t>شاهد مازن البرنامج </a:t>
            </a:r>
          </a:p>
        </p:txBody>
      </p:sp>
      <p:sp>
        <p:nvSpPr>
          <p:cNvPr id="4" name="وسيلة شرح بيضاوية 3"/>
          <p:cNvSpPr/>
          <p:nvPr/>
        </p:nvSpPr>
        <p:spPr>
          <a:xfrm>
            <a:off x="4426857" y="274638"/>
            <a:ext cx="2641600" cy="1031648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أتعلم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405086" y="2075543"/>
            <a:ext cx="0" cy="836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شكل بيضاوي 6"/>
          <p:cNvSpPr/>
          <p:nvPr/>
        </p:nvSpPr>
        <p:spPr>
          <a:xfrm>
            <a:off x="3091543" y="2912212"/>
            <a:ext cx="2656114" cy="105954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الفاعل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وجة 4"/>
          <p:cNvSpPr/>
          <p:nvPr/>
        </p:nvSpPr>
        <p:spPr>
          <a:xfrm>
            <a:off x="1640114" y="274638"/>
            <a:ext cx="5979886" cy="1234281"/>
          </a:xfrm>
          <a:prstGeom prst="wave">
            <a:avLst>
              <a:gd name="adj1" fmla="val 12500"/>
              <a:gd name="adj2" fmla="val 103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2999"/>
          </a:xfrm>
        </p:spPr>
        <p:txBody>
          <a:bodyPr>
            <a:normAutofit/>
          </a:bodyPr>
          <a:lstStyle/>
          <a:p>
            <a:r>
              <a:rPr lang="ar-SA" sz="3200" dirty="0"/>
              <a:t>حدد الفاعل وحركة آخره في الأمثلة التالية: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>
                <a:solidFill>
                  <a:srgbClr val="FF0000"/>
                </a:solidFill>
              </a:rPr>
              <a:t>قفز ماجد                                  كتب سعيد الوظيفة </a:t>
            </a: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18479"/>
              </p:ext>
            </p:extLst>
          </p:nvPr>
        </p:nvGraphicFramePr>
        <p:xfrm>
          <a:off x="1175656" y="2496458"/>
          <a:ext cx="6212115" cy="1944912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112914">
                  <a:extLst>
                    <a:ext uri="{9D8B030D-6E8A-4147-A177-3AD203B41FA5}">
                      <a16:colId xmlns:a16="http://schemas.microsoft.com/office/drawing/2014/main" val="796969565"/>
                    </a:ext>
                  </a:extLst>
                </a:gridCol>
                <a:gridCol w="3099201">
                  <a:extLst>
                    <a:ext uri="{9D8B030D-6E8A-4147-A177-3AD203B41FA5}">
                      <a16:colId xmlns:a16="http://schemas.microsoft.com/office/drawing/2014/main" val="1126271745"/>
                    </a:ext>
                  </a:extLst>
                </a:gridCol>
              </a:tblGrid>
              <a:tr h="64830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الفاعل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حركة آخره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20762"/>
                  </a:ext>
                </a:extLst>
              </a:tr>
              <a:tr h="64830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ماجد</a:t>
                      </a:r>
                      <a:r>
                        <a:rPr lang="ar-S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الضمة.........دُ..........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875547"/>
                  </a:ext>
                </a:extLst>
              </a:tr>
              <a:tr h="64830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سعيد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الضمة.........دُ.........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18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140</TotalTime>
  <Words>130</Words>
  <Application>Microsoft Office PowerPoint</Application>
  <PresentationFormat>عرض على الشاشة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8" baseType="lpstr">
      <vt:lpstr>Arial</vt:lpstr>
      <vt:lpstr>Calibri</vt:lpstr>
      <vt:lpstr>school</vt:lpstr>
      <vt:lpstr>الصف: الثالث المادة: لغة عربية تدريب لغوي  عنوان الدرس: الفاعل </vt:lpstr>
      <vt:lpstr>عزيزي التلميذ يتوقع منك في نهاية الدرس أن تكون قادرا على:</vt:lpstr>
      <vt:lpstr>اقرأ الجمل الآتية وأجب عن الأسئلة:</vt:lpstr>
      <vt:lpstr>عرض تقديمي في PowerPoint</vt:lpstr>
      <vt:lpstr>حدد الفاعل وحركة آخره في الأمثلة التالية: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16</cp:revision>
  <dcterms:created xsi:type="dcterms:W3CDTF">2020-05-02T02:36:07Z</dcterms:created>
  <dcterms:modified xsi:type="dcterms:W3CDTF">2020-07-31T21:11:42Z</dcterms:modified>
</cp:coreProperties>
</file>