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68" r:id="rId4"/>
    <p:sldId id="259" r:id="rId5"/>
    <p:sldId id="258" r:id="rId6"/>
    <p:sldId id="266" r:id="rId7"/>
    <p:sldId id="264" r:id="rId8"/>
    <p:sldId id="261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76" autoAdjust="0"/>
  </p:normalViewPr>
  <p:slideViewPr>
    <p:cSldViewPr snapToGrid="0" snapToObjects="1">
      <p:cViewPr>
        <p:scale>
          <a:sx n="50" d="100"/>
          <a:sy n="50" d="100"/>
        </p:scale>
        <p:origin x="1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99E117-43B4-4349-BADE-C22C065BA0EF}" type="datetimeFigureOut">
              <a:rPr lang="ar-SA" smtClean="0"/>
              <a:t>10/12/41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16239BB-1994-45BA-BDBD-3BF6BC42BC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985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لنقرأ</a:t>
            </a:r>
            <a:r>
              <a:rPr lang="ar-SA" baseline="0" dirty="0" smtClean="0"/>
              <a:t> العبارات التالية </a:t>
            </a:r>
          </a:p>
          <a:p>
            <a:r>
              <a:rPr lang="ar-SA" baseline="0" dirty="0" smtClean="0"/>
              <a:t>على ماذا تدل هذه الكلمات ( على أن الفعل قد حدث وانتهى   أم أنه يحدث الآن؟؟؟</a:t>
            </a:r>
          </a:p>
          <a:p>
            <a:endParaRPr lang="ar-SA" baseline="0" dirty="0" smtClean="0"/>
          </a:p>
          <a:p>
            <a:r>
              <a:rPr lang="ar-SA" baseline="0" dirty="0" smtClean="0"/>
              <a:t>ماذا يسمى الفعل الذي يدل على حدوث عمل ما في الحاضر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91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ننتقل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54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570" y="4511569"/>
            <a:ext cx="3761405" cy="2216689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الثالث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اللغة العربية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الفعل المضارع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27117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الفعل الماضي</a:t>
            </a:r>
            <a:r>
              <a:rPr lang="ar-SA" sz="40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sz="40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الأهداف العامة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6" y="2101754"/>
            <a:ext cx="6271146" cy="3553539"/>
          </a:xfrm>
        </p:spPr>
        <p:txBody>
          <a:bodyPr/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يذكر التلميذ تعريف الفعل المضارع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يحدد التلميذ الدلالة الزمنية للفعل المضارع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يستخرج التلميذ الفعل المضارع من الجمل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92154"/>
          </a:xfrm>
        </p:spPr>
        <p:txBody>
          <a:bodyPr>
            <a:normAutofit/>
          </a:bodyPr>
          <a:lstStyle/>
          <a:p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تذكر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6" y="1720754"/>
            <a:ext cx="6271146" cy="3553539"/>
          </a:xfrm>
        </p:spPr>
        <p:txBody>
          <a:bodyPr/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الكلمة ثلاثة أنواع: اسم </a:t>
            </a:r>
            <a:r>
              <a:rPr lang="ar-SA" b="1" dirty="0" smtClean="0">
                <a:solidFill>
                  <a:schemeClr val="tx2"/>
                </a:solidFill>
              </a:rPr>
              <a:t>وفعل</a:t>
            </a:r>
            <a:r>
              <a:rPr lang="ar-SA" dirty="0" smtClean="0"/>
              <a:t> وحرف</a:t>
            </a:r>
          </a:p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endParaRPr lang="ar-SA" dirty="0"/>
          </a:p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r>
              <a:rPr lang="ar-SA" b="1" dirty="0" smtClean="0"/>
              <a:t> </a:t>
            </a:r>
            <a:r>
              <a:rPr lang="ar-SA" b="1" dirty="0" smtClean="0"/>
              <a:t>الفعل </a:t>
            </a:r>
            <a:r>
              <a:rPr lang="ar-SA" b="1" dirty="0" smtClean="0"/>
              <a:t>الماضي: </a:t>
            </a:r>
            <a:r>
              <a:rPr lang="ar-SA" dirty="0" smtClean="0"/>
              <a:t>كلمة تدل على وقوع عمل في الزمن السابق وحركة آخره الفتحة</a:t>
            </a:r>
          </a:p>
        </p:txBody>
      </p:sp>
    </p:spTree>
    <p:extLst>
      <p:ext uri="{BB962C8B-B14F-4D97-AF65-F5344CB8AC3E}">
        <p14:creationId xmlns:p14="http://schemas.microsoft.com/office/powerpoint/2010/main" val="18544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50851"/>
            <a:ext cx="7772400" cy="977900"/>
          </a:xfrm>
        </p:spPr>
        <p:txBody>
          <a:bodyPr/>
          <a:lstStyle/>
          <a:p>
            <a:r>
              <a:rPr lang="ar-SA" dirty="0" smtClean="0"/>
              <a:t>لنقرأ الجمل التالية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267200" y="1428751"/>
            <a:ext cx="4191000" cy="3790950"/>
          </a:xfrm>
        </p:spPr>
        <p:txBody>
          <a:bodyPr>
            <a:normAutofit/>
          </a:bodyPr>
          <a:lstStyle/>
          <a:p>
            <a:pPr marL="571500" indent="-571500" algn="r" rtl="1">
              <a:buFontTx/>
              <a:buChar char="-"/>
            </a:pPr>
            <a:r>
              <a:rPr lang="ar-S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تشرقُ 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الشمس</a:t>
            </a:r>
          </a:p>
          <a:p>
            <a:pPr marL="571500" indent="-571500" algn="r" rtl="1">
              <a:buFontTx/>
              <a:buChar char="-"/>
            </a:pPr>
            <a:r>
              <a:rPr lang="ar-S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أحبُّ 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المدرسة</a:t>
            </a:r>
          </a:p>
          <a:p>
            <a:pPr marL="571500" indent="-571500" algn="r" rtl="1">
              <a:buFontTx/>
              <a:buChar char="-"/>
            </a:pPr>
            <a:r>
              <a:rPr lang="ar-S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يلعبُ</a:t>
            </a:r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الأطفال</a:t>
            </a:r>
            <a:endParaRPr lang="ar-SA" sz="4000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52450" y="1771650"/>
            <a:ext cx="3848100" cy="1943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على ماذا تدل الكلمات</a:t>
            </a:r>
          </a:p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تشرقُ- أحبُّ- يلعبُ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63712"/>
          </a:xfrm>
        </p:spPr>
        <p:txBody>
          <a:bodyPr/>
          <a:lstStyle/>
          <a:p>
            <a:r>
              <a:rPr lang="ar-SA" dirty="0" smtClean="0"/>
              <a:t>الفعل المضارع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038350"/>
            <a:ext cx="8229600" cy="4087813"/>
          </a:xfrm>
        </p:spPr>
        <p:txBody>
          <a:bodyPr>
            <a:normAutofit/>
          </a:bodyPr>
          <a:lstStyle/>
          <a:p>
            <a:pPr algn="r" rtl="1"/>
            <a:r>
              <a:rPr lang="ar-S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- لفظ يدل على عمل حصل في الزمن الحاضر، حركة آخره الضمة</a:t>
            </a:r>
            <a:endParaRPr lang="ar-SA" sz="4000" b="1" dirty="0">
              <a:solidFill>
                <a:schemeClr val="tx2">
                  <a:lumMod val="60000"/>
                  <a:lumOff val="4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ctrTitle"/>
          </p:nvPr>
        </p:nvSpPr>
        <p:spPr>
          <a:xfrm>
            <a:off x="1219200" y="219075"/>
            <a:ext cx="7029450" cy="2238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املأ الفراغ بالفعل المضارع المناسب  </a:t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تبحرُ – يزقزقُ - يغرسُ</a:t>
            </a:r>
            <a:endParaRPr lang="ar-SA" b="1" dirty="0">
              <a:solidFill>
                <a:schemeClr val="accent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1428750" y="3086100"/>
            <a:ext cx="5962650" cy="3162300"/>
          </a:xfrm>
        </p:spPr>
        <p:txBody>
          <a:bodyPr>
            <a:normAutofit/>
          </a:bodyPr>
          <a:lstStyle/>
          <a:p>
            <a:pPr algn="r" rtl="1"/>
            <a:r>
              <a:rPr lang="ar-SA" sz="4400" b="1" dirty="0" smtClean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.............العصفور فوق الشجرة</a:t>
            </a:r>
          </a:p>
          <a:p>
            <a:pPr algn="r" rtl="1"/>
            <a:r>
              <a:rPr lang="ar-SA" sz="4400" b="1" dirty="0" smtClean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............. الفلاح الغراس</a:t>
            </a:r>
          </a:p>
          <a:p>
            <a:pPr algn="r" rtl="1"/>
            <a:r>
              <a:rPr lang="ar-SA" sz="4400" b="1" dirty="0" smtClean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............. السفينة في البحر</a:t>
            </a:r>
            <a:endParaRPr lang="ar-SA" sz="4400" b="1" dirty="0">
              <a:solidFill>
                <a:schemeClr val="tx2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05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ar-SA" sz="3200" b="1" dirty="0" smtClean="0">
                <a:solidFill>
                  <a:schemeClr val="accent1"/>
                </a:solidFill>
              </a:rPr>
              <a:t>والآن، صنف الأفعال بحسب الجدو</a:t>
            </a:r>
            <a:endParaRPr lang="ar-SA" sz="3200" b="1" dirty="0">
              <a:solidFill>
                <a:schemeClr val="accent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734050" y="4675605"/>
            <a:ext cx="3048000" cy="21823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 sz="4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800348" y="4664910"/>
            <a:ext cx="2933701" cy="21930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5734050" y="3962817"/>
            <a:ext cx="3048000" cy="7127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الفعل الماضي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 rot="10800000" flipV="1">
            <a:off x="2800350" y="3971591"/>
            <a:ext cx="2933700" cy="7127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الفعل المضارع</a:t>
            </a:r>
            <a:endParaRPr lang="ar-SA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951932" y="1170824"/>
            <a:ext cx="7106218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400" b="1" dirty="0" smtClean="0">
                <a:solidFill>
                  <a:schemeClr val="accent3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أتعاونُ مع أصدقائي في المدرسة</a:t>
            </a:r>
          </a:p>
          <a:p>
            <a:pPr algn="ctr" rtl="1"/>
            <a:r>
              <a:rPr lang="ar-SA" sz="4400" b="1" dirty="0" smtClean="0">
                <a:solidFill>
                  <a:schemeClr val="accent3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وقف العصفور على الشجرة</a:t>
            </a:r>
          </a:p>
          <a:p>
            <a:pPr algn="ctr" rtl="1"/>
            <a:r>
              <a:rPr lang="ar-SA" sz="4400" b="1" dirty="0" smtClean="0">
                <a:solidFill>
                  <a:schemeClr val="accent3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التقط العصفور حبة القمح</a:t>
            </a:r>
          </a:p>
          <a:p>
            <a:pPr algn="ctr" rtl="1"/>
            <a:r>
              <a:rPr lang="ar-SA" sz="4400" b="1" dirty="0" smtClean="0">
                <a:solidFill>
                  <a:schemeClr val="accent3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يعمل الفلاح بجد</a:t>
            </a:r>
            <a:endParaRPr lang="ar-SA" sz="4400" b="1" dirty="0">
              <a:solidFill>
                <a:schemeClr val="accent3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والآن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1428750" y="2038350"/>
            <a:ext cx="6248400" cy="4087813"/>
          </a:xfrm>
        </p:spPr>
        <p:txBody>
          <a:bodyPr>
            <a:normAutofit/>
          </a:bodyPr>
          <a:lstStyle/>
          <a:p>
            <a:pPr algn="r" rtl="1"/>
            <a:r>
              <a:rPr lang="ar-SA" sz="4400" b="1" dirty="0" smtClean="0"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اكتب ثلاث جمل تحتوي على أفعال مضارعة</a:t>
            </a:r>
            <a:endParaRPr lang="ar-SA" sz="4400" b="1" dirty="0">
              <a:solidFill>
                <a:schemeClr val="tx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53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8740" y="4128448"/>
            <a:ext cx="3252627" cy="2511188"/>
          </a:xfrm>
        </p:spPr>
        <p:txBody>
          <a:bodyPr>
            <a:normAutofit/>
          </a:bodyPr>
          <a:lstStyle/>
          <a:p>
            <a:r>
              <a:rPr lang="ar-SA" sz="80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063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349</TotalTime>
  <Words>161</Words>
  <Application>Microsoft Office PowerPoint</Application>
  <PresentationFormat>عرض على الشاشة (3:4)‏</PresentationFormat>
  <Paragraphs>38</Paragraphs>
  <Slides>9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school</vt:lpstr>
      <vt:lpstr>الصف : الثالث المادة: اللغة العربية الدرس: الفعل المضارع</vt:lpstr>
      <vt:lpstr>الفعل الماضي الأهداف العامة</vt:lpstr>
      <vt:lpstr>تذكر</vt:lpstr>
      <vt:lpstr>لنقرأ الجمل التالية</vt:lpstr>
      <vt:lpstr>الفعل المضارع</vt:lpstr>
      <vt:lpstr> املأ الفراغ بالفعل المضارع المناسب    تبحرُ – يزقزقُ - يغرسُ</vt:lpstr>
      <vt:lpstr>والآن، صنف الأفعال بحسب الجدو</vt:lpstr>
      <vt:lpstr>والآن</vt:lpstr>
      <vt:lpstr>إلى اللقاء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33</cp:revision>
  <dcterms:created xsi:type="dcterms:W3CDTF">2020-05-02T02:36:07Z</dcterms:created>
  <dcterms:modified xsi:type="dcterms:W3CDTF">2020-07-30T18:31:16Z</dcterms:modified>
</cp:coreProperties>
</file>