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63" r:id="rId3"/>
    <p:sldId id="257" r:id="rId4"/>
    <p:sldId id="258" r:id="rId5"/>
    <p:sldId id="271" r:id="rId6"/>
    <p:sldId id="268" r:id="rId7"/>
    <p:sldId id="262" r:id="rId8"/>
    <p:sldId id="275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rtl="1"/>
          <a:r>
            <a:rPr lang="ar-SY" sz="4400" dirty="0" smtClean="0"/>
            <a:t>أن </a:t>
          </a:r>
          <a:r>
            <a:rPr lang="ar-SY" sz="4400" dirty="0" smtClean="0"/>
            <a:t>يذكر التلميذ أهمية الماء النظيف.</a:t>
          </a:r>
          <a:endParaRPr lang="ar-SA" sz="44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1" custLinFactNeighborY="-14693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1" custAng="10800000" custFlipVert="0" custFlipHor="1" custScaleX="3941" custScaleY="6264" custLinFactNeighborX="-4735" custLinFactNeighborY="60698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Y" sz="4400" dirty="0" smtClean="0"/>
            <a:t>أن </a:t>
          </a:r>
          <a:r>
            <a:rPr lang="ar-SY" sz="4400" dirty="0" smtClean="0"/>
            <a:t>يعدد التلميذ </a:t>
          </a:r>
          <a:r>
            <a:rPr lang="ar-SY" sz="4400" dirty="0" smtClean="0"/>
            <a:t>كيفية المحافظة على الطعام والشراب.</a:t>
          </a:r>
          <a:endParaRPr lang="ar-SA" sz="44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1" custLinFactNeighborY="8391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1" custAng="10800000" custFlipVert="0" custFlipHor="1" custScaleX="3750" custScaleY="6264" custLinFactNeighborX="-4735" custLinFactNeighborY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0"/>
          <a:ext cx="6599506" cy="14340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4400" kern="1200" dirty="0" smtClean="0"/>
            <a:t>أن </a:t>
          </a:r>
          <a:r>
            <a:rPr lang="ar-SY" sz="4400" kern="1200" dirty="0" smtClean="0"/>
            <a:t>يذكر التلميذ أهمية الماء النظيف.</a:t>
          </a:r>
          <a:endParaRPr lang="ar-SA" sz="4400" b="0" kern="1200" dirty="0"/>
        </a:p>
      </dsp:txBody>
      <dsp:txXfrm>
        <a:off x="1463307" y="0"/>
        <a:ext cx="5136198" cy="1434059"/>
      </dsp:txXfrm>
    </dsp:sp>
    <dsp:sp modelId="{3D40DE99-FB10-48E3-A87B-8B30225AE7A4}">
      <dsp:nvSpPr>
        <dsp:cNvPr id="0" name=""/>
        <dsp:cNvSpPr/>
      </dsp:nvSpPr>
      <dsp:spPr>
        <a:xfrm rot="10800000" flipH="1">
          <a:off x="714850" y="1363597"/>
          <a:ext cx="52017" cy="7186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1840"/>
          <a:ext cx="6496182" cy="18823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4400" kern="1200" dirty="0" smtClean="0"/>
            <a:t>أن </a:t>
          </a:r>
          <a:r>
            <a:rPr lang="ar-SY" sz="4400" kern="1200" dirty="0" smtClean="0"/>
            <a:t>يعدد التلميذ </a:t>
          </a:r>
          <a:r>
            <a:rPr lang="ar-SY" sz="4400" kern="1200" dirty="0" smtClean="0"/>
            <a:t>كيفية المحافظة على الطعام والشراب.</a:t>
          </a:r>
          <a:endParaRPr lang="ar-SA" sz="4400" b="0" kern="1200" dirty="0"/>
        </a:p>
      </dsp:txBody>
      <dsp:txXfrm>
        <a:off x="1487474" y="1840"/>
        <a:ext cx="5008707" cy="1882377"/>
      </dsp:txXfrm>
    </dsp:sp>
    <dsp:sp modelId="{3D40DE99-FB10-48E3-A87B-8B30225AE7A4}">
      <dsp:nvSpPr>
        <dsp:cNvPr id="0" name=""/>
        <dsp:cNvSpPr/>
      </dsp:nvSpPr>
      <dsp:spPr>
        <a:xfrm rot="10800000" flipH="1">
          <a:off x="751976" y="894039"/>
          <a:ext cx="48721" cy="943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</a:t>
            </a:r>
            <a:r>
              <a:rPr lang="ar-SY" sz="3200" b="1" dirty="0" smtClean="0">
                <a:solidFill>
                  <a:srgbClr val="E55D65"/>
                </a:solidFill>
              </a:rPr>
              <a:t>: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الماء والطعام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وجة 3"/>
          <p:cNvSpPr/>
          <p:nvPr/>
        </p:nvSpPr>
        <p:spPr>
          <a:xfrm>
            <a:off x="1759526" y="223198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3408215" y="316997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/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3863791797"/>
              </p:ext>
            </p:extLst>
          </p:nvPr>
        </p:nvGraphicFramePr>
        <p:xfrm>
          <a:off x="1295986" y="1297138"/>
          <a:ext cx="6599506" cy="143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127832868"/>
              </p:ext>
            </p:extLst>
          </p:nvPr>
        </p:nvGraphicFramePr>
        <p:xfrm>
          <a:off x="1399310" y="2840183"/>
          <a:ext cx="6496182" cy="1884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069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9" y="27708"/>
            <a:ext cx="4461164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193963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/>
              <a:t>تأمل </a:t>
            </a:r>
            <a:r>
              <a:rPr lang="ar-SY" sz="4400" b="1" dirty="0" smtClean="0"/>
              <a:t>الصور </a:t>
            </a:r>
            <a:r>
              <a:rPr lang="ar-SY" sz="4400" b="1" dirty="0" smtClean="0"/>
              <a:t>الآتية:</a:t>
            </a:r>
            <a:endParaRPr lang="ar-SY" sz="4400" b="1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2" y="1482436"/>
            <a:ext cx="3103252" cy="254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2" y="1436196"/>
            <a:ext cx="2902523" cy="258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تمرير أفقي 12"/>
          <p:cNvSpPr/>
          <p:nvPr/>
        </p:nvSpPr>
        <p:spPr>
          <a:xfrm>
            <a:off x="2951019" y="4613563"/>
            <a:ext cx="3823854" cy="1288473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" name="مربع نص 9"/>
          <p:cNvSpPr txBox="1"/>
          <p:nvPr/>
        </p:nvSpPr>
        <p:spPr>
          <a:xfrm>
            <a:off x="3356262" y="4934633"/>
            <a:ext cx="31934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3600" b="1" dirty="0" smtClean="0"/>
              <a:t>أشرب الماء النظيف</a:t>
            </a:r>
            <a:endParaRPr lang="ar-SY" sz="3600" b="1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90" y="512618"/>
            <a:ext cx="3999612" cy="2022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90" y="3031547"/>
            <a:ext cx="3913910" cy="2116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سهم إلى اليمين 3"/>
          <p:cNvSpPr/>
          <p:nvPr/>
        </p:nvSpPr>
        <p:spPr>
          <a:xfrm>
            <a:off x="512618" y="1149927"/>
            <a:ext cx="3477491" cy="116378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ربع نص 4"/>
          <p:cNvSpPr txBox="1"/>
          <p:nvPr/>
        </p:nvSpPr>
        <p:spPr>
          <a:xfrm>
            <a:off x="339435" y="1455049"/>
            <a:ext cx="38238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b="1" dirty="0" smtClean="0"/>
              <a:t>لا أشرب المياه الملوثة </a:t>
            </a:r>
            <a:endParaRPr lang="ar-SY" sz="3600" b="1" dirty="0"/>
          </a:p>
        </p:txBody>
      </p:sp>
      <p:sp>
        <p:nvSpPr>
          <p:cNvPr id="7" name="سهم إلى اليمين 6"/>
          <p:cNvSpPr/>
          <p:nvPr/>
        </p:nvSpPr>
        <p:spPr>
          <a:xfrm>
            <a:off x="512618" y="3477813"/>
            <a:ext cx="3477491" cy="116378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512618" y="3736538"/>
            <a:ext cx="31311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b="1" dirty="0" smtClean="0"/>
              <a:t>أشرب المياه النظيفة</a:t>
            </a:r>
            <a:endParaRPr lang="ar-SY" sz="3600" b="1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71055" y="1025479"/>
            <a:ext cx="360837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3600" dirty="0" smtClean="0"/>
              <a:t>نطهو الطعام بشكل جيد</a:t>
            </a:r>
            <a:endParaRPr lang="ar-SY" sz="36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5" y="3117272"/>
            <a:ext cx="3904850" cy="2092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83" y="535798"/>
            <a:ext cx="3855622" cy="217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ربع نص 7"/>
          <p:cNvSpPr txBox="1"/>
          <p:nvPr/>
        </p:nvSpPr>
        <p:spPr>
          <a:xfrm>
            <a:off x="471055" y="3306403"/>
            <a:ext cx="3463636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3600" dirty="0"/>
              <a:t>نضع الأطعمة في الثلاجة</a:t>
            </a:r>
            <a:endParaRPr lang="ar-SY" sz="3600" dirty="0"/>
          </a:p>
        </p:txBody>
      </p:sp>
    </p:spTree>
    <p:extLst>
      <p:ext uri="{BB962C8B-B14F-4D97-AF65-F5344CB8AC3E}">
        <p14:creationId xmlns:p14="http://schemas.microsoft.com/office/powerpoint/2010/main" val="30688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2876415" y="4731297"/>
            <a:ext cx="4307165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نحافظ على نظافة الأواني والمطبخ</a:t>
            </a:r>
            <a:r>
              <a:rPr lang="ar-SY" sz="4000" dirty="0" smtClean="0"/>
              <a:t> </a:t>
            </a:r>
            <a:endParaRPr lang="ar-SY" sz="4000" dirty="0" smtClean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762000"/>
            <a:ext cx="6019798" cy="35385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061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على شكل سحابة 1"/>
          <p:cNvSpPr/>
          <p:nvPr/>
        </p:nvSpPr>
        <p:spPr>
          <a:xfrm>
            <a:off x="581890" y="401782"/>
            <a:ext cx="7481455" cy="3200400"/>
          </a:xfrm>
          <a:prstGeom prst="cloudCallout">
            <a:avLst>
              <a:gd name="adj1" fmla="val -38240"/>
              <a:gd name="adj2" fmla="val 724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845127" y="1385455"/>
            <a:ext cx="6954983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400" b="1" dirty="0" smtClean="0"/>
              <a:t>نظافة الطعام والشراب تحمينا من الأمراض</a:t>
            </a:r>
            <a:endParaRPr lang="ar-SY" sz="4400" b="1" dirty="0"/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670539" y="633045"/>
            <a:ext cx="610186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أجب بصح أو خطأ</a:t>
            </a:r>
            <a:endParaRPr lang="ar-SY" sz="40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670539" y="1881554"/>
            <a:ext cx="610186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Y" sz="3600" dirty="0" smtClean="0"/>
              <a:t> أشرب المياه النظيفة</a:t>
            </a:r>
            <a:r>
              <a:rPr lang="ar-SY" sz="3600" dirty="0" smtClean="0"/>
              <a:t>.</a:t>
            </a:r>
          </a:p>
          <a:p>
            <a:pPr algn="r"/>
            <a:endParaRPr lang="ar-SY" sz="3600" dirty="0" smtClean="0"/>
          </a:p>
          <a:p>
            <a:pPr algn="r"/>
            <a:r>
              <a:rPr lang="ar-SY" sz="3600" dirty="0" smtClean="0"/>
              <a:t>لا نضع الأطعمة في الثلاجة</a:t>
            </a:r>
            <a:r>
              <a:rPr lang="ar-SY" sz="3600" dirty="0" smtClean="0"/>
              <a:t>. </a:t>
            </a:r>
            <a:endParaRPr lang="ar-SY" sz="3600" dirty="0"/>
          </a:p>
        </p:txBody>
      </p:sp>
    </p:spTree>
    <p:extLst>
      <p:ext uri="{BB962C8B-B14F-4D97-AF65-F5344CB8AC3E}">
        <p14:creationId xmlns:p14="http://schemas.microsoft.com/office/powerpoint/2010/main" val="9187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8" y="1814945"/>
            <a:ext cx="5001491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446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rgbClr val="FF0000"/>
                </a:solidFill>
              </a:rPr>
              <a:t>شكراً لحسن استماعكم</a:t>
            </a:r>
            <a:endParaRPr lang="ar-SY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393</TotalTime>
  <Words>72</Words>
  <Application>Microsoft Office PowerPoint</Application>
  <PresentationFormat>عرض على الشاشة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school</vt:lpstr>
      <vt:lpstr>الصف : الأول المادة : علوم  الدرس :الماء والطعام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55</cp:revision>
  <dcterms:created xsi:type="dcterms:W3CDTF">2020-05-02T02:36:07Z</dcterms:created>
  <dcterms:modified xsi:type="dcterms:W3CDTF">2020-07-02T07:54:21Z</dcterms:modified>
</cp:coreProperties>
</file>