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  <p:sldId id="263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6.wma"/><Relationship Id="rId7" Type="http://schemas.openxmlformats.org/officeDocument/2006/relationships/image" Target="../media/image7.jpg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2920620" y="4990721"/>
            <a:ext cx="256577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dirty="0" smtClean="0"/>
              <a:t>الدرس الثاني</a:t>
            </a:r>
          </a:p>
          <a:p>
            <a:pPr algn="ctr" rtl="1"/>
            <a:r>
              <a:rPr lang="ar-SA" sz="3600" dirty="0" smtClean="0"/>
              <a:t>اوجد الفرق</a:t>
            </a:r>
            <a:endParaRPr lang="ar-AE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209">
        <p:split orient="vert"/>
      </p:transition>
    </mc:Choice>
    <mc:Fallback xmlns="">
      <p:transition spd="slow" advTm="1120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شريط منحني إلى الأسفل 1"/>
          <p:cNvSpPr/>
          <p:nvPr/>
        </p:nvSpPr>
        <p:spPr>
          <a:xfrm>
            <a:off x="559558" y="552734"/>
            <a:ext cx="7861111" cy="914400"/>
          </a:xfrm>
          <a:prstGeom prst="ellipse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اوجد الفرق</a:t>
            </a:r>
            <a:endParaRPr lang="ar-AE" sz="32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559558" y="1733266"/>
            <a:ext cx="775894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عزيزي التلميذ يتوقع منك في نهاية الدرس:</a:t>
            </a:r>
          </a:p>
          <a:p>
            <a:pPr algn="r" rtl="1"/>
            <a:endParaRPr lang="ar-SA" sz="2400" dirty="0"/>
          </a:p>
          <a:p>
            <a:pPr algn="r" rtl="1"/>
            <a:r>
              <a:rPr lang="ar-SA" sz="2400" dirty="0" smtClean="0"/>
              <a:t>ان تجد الفرق بين عددين ضمن 12</a:t>
            </a:r>
          </a:p>
          <a:p>
            <a:pPr algn="r" rtl="1"/>
            <a:endParaRPr lang="ar-SA" sz="2400" dirty="0"/>
          </a:p>
          <a:p>
            <a:pPr algn="r" rtl="1"/>
            <a:endParaRPr lang="ar-A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 advTm="1880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شريط منحني إلى الأسفل 2"/>
          <p:cNvSpPr/>
          <p:nvPr/>
        </p:nvSpPr>
        <p:spPr>
          <a:xfrm>
            <a:off x="559558" y="552734"/>
            <a:ext cx="7861111" cy="914400"/>
          </a:xfrm>
          <a:prstGeom prst="ellipse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اوجد الفرق</a:t>
            </a:r>
            <a:endParaRPr lang="ar-AE" sz="32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395785" y="1746913"/>
            <a:ext cx="7922715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اوجد ناتج الجمع:</a:t>
            </a:r>
          </a:p>
          <a:p>
            <a:pPr algn="r" rtl="1"/>
            <a:r>
              <a:rPr lang="ar-SA" sz="2800" dirty="0" smtClean="0"/>
              <a:t>3+4=</a:t>
            </a:r>
          </a:p>
          <a:p>
            <a:pPr algn="r" rtl="1"/>
            <a:endParaRPr lang="ar-SA" sz="2800" dirty="0"/>
          </a:p>
          <a:p>
            <a:pPr algn="r" rtl="1"/>
            <a:r>
              <a:rPr lang="ar-SA" sz="2800" dirty="0" smtClean="0"/>
              <a:t>9+1=</a:t>
            </a:r>
            <a:endParaRPr lang="ar-AE" sz="28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6670431" y="2227385"/>
            <a:ext cx="6916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7</a:t>
            </a:r>
            <a:endParaRPr lang="ar-AE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682154" y="3117318"/>
            <a:ext cx="6916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10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 advTm="212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شريط منحني إلى الأسفل 2"/>
          <p:cNvSpPr/>
          <p:nvPr/>
        </p:nvSpPr>
        <p:spPr>
          <a:xfrm>
            <a:off x="559558" y="552734"/>
            <a:ext cx="7861111" cy="914400"/>
          </a:xfrm>
          <a:prstGeom prst="ellipse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اوجد الفرق</a:t>
            </a:r>
            <a:endParaRPr lang="ar-AE" sz="3200" dirty="0"/>
          </a:p>
        </p:txBody>
      </p:sp>
      <p:sp>
        <p:nvSpPr>
          <p:cNvPr id="2" name="مخطط انسيابي: قرص ممغنط 1"/>
          <p:cNvSpPr/>
          <p:nvPr/>
        </p:nvSpPr>
        <p:spPr>
          <a:xfrm>
            <a:off x="1542196" y="3491552"/>
            <a:ext cx="341194" cy="20471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مخطط انسيابي: قرص ممغنط 4"/>
          <p:cNvSpPr/>
          <p:nvPr/>
        </p:nvSpPr>
        <p:spPr>
          <a:xfrm>
            <a:off x="1160627" y="3511167"/>
            <a:ext cx="341194" cy="20471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خطط انسيابي: قرص ممغنط 5"/>
          <p:cNvSpPr/>
          <p:nvPr/>
        </p:nvSpPr>
        <p:spPr>
          <a:xfrm>
            <a:off x="4067029" y="3502924"/>
            <a:ext cx="341194" cy="20471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خطط انسيابي: قرص ممغنط 6"/>
          <p:cNvSpPr/>
          <p:nvPr/>
        </p:nvSpPr>
        <p:spPr>
          <a:xfrm>
            <a:off x="706271" y="3482641"/>
            <a:ext cx="341194" cy="20471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مخطط انسيابي: قرص ممغنط 7"/>
          <p:cNvSpPr/>
          <p:nvPr/>
        </p:nvSpPr>
        <p:spPr>
          <a:xfrm>
            <a:off x="1982337" y="3491551"/>
            <a:ext cx="341194" cy="20471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مخطط انسيابي: قرص ممغنط 8"/>
          <p:cNvSpPr/>
          <p:nvPr/>
        </p:nvSpPr>
        <p:spPr>
          <a:xfrm>
            <a:off x="2402005" y="3491552"/>
            <a:ext cx="341194" cy="20471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خطط انسيابي: قرص ممغنط 9"/>
          <p:cNvSpPr/>
          <p:nvPr/>
        </p:nvSpPr>
        <p:spPr>
          <a:xfrm>
            <a:off x="2819399" y="3502924"/>
            <a:ext cx="341194" cy="20471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مخطط انسيابي: قرص ممغنط 10"/>
          <p:cNvSpPr/>
          <p:nvPr/>
        </p:nvSpPr>
        <p:spPr>
          <a:xfrm>
            <a:off x="3252712" y="3508705"/>
            <a:ext cx="341194" cy="20471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مخطط انسيابي: قرص ممغنط 11"/>
          <p:cNvSpPr/>
          <p:nvPr/>
        </p:nvSpPr>
        <p:spPr>
          <a:xfrm>
            <a:off x="3651911" y="3491552"/>
            <a:ext cx="341194" cy="20471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مخطط انسيابي: قرص ممغنط 12"/>
          <p:cNvSpPr/>
          <p:nvPr/>
        </p:nvSpPr>
        <p:spPr>
          <a:xfrm>
            <a:off x="737190" y="3148650"/>
            <a:ext cx="312477" cy="16718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مخطط انسيابي: قرص ممغنط 13"/>
          <p:cNvSpPr/>
          <p:nvPr/>
        </p:nvSpPr>
        <p:spPr>
          <a:xfrm>
            <a:off x="1174985" y="3161726"/>
            <a:ext cx="312477" cy="16718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مخطط انسيابي: قرص ممغنط 14"/>
          <p:cNvSpPr/>
          <p:nvPr/>
        </p:nvSpPr>
        <p:spPr>
          <a:xfrm>
            <a:off x="1593232" y="3154904"/>
            <a:ext cx="312477" cy="16718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مخطط انسيابي: قرص ممغنط 15"/>
          <p:cNvSpPr/>
          <p:nvPr/>
        </p:nvSpPr>
        <p:spPr>
          <a:xfrm>
            <a:off x="2011054" y="3148650"/>
            <a:ext cx="312477" cy="16718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7" name="مخطط انسيابي: قرص ممغنط 16"/>
          <p:cNvSpPr/>
          <p:nvPr/>
        </p:nvSpPr>
        <p:spPr>
          <a:xfrm>
            <a:off x="2401577" y="3154338"/>
            <a:ext cx="312477" cy="16718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مخطط انسيابي: قرص ممغنط 17"/>
          <p:cNvSpPr/>
          <p:nvPr/>
        </p:nvSpPr>
        <p:spPr>
          <a:xfrm>
            <a:off x="2819399" y="3154338"/>
            <a:ext cx="312477" cy="16718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9" name="مربع نص 18"/>
          <p:cNvSpPr txBox="1"/>
          <p:nvPr/>
        </p:nvSpPr>
        <p:spPr>
          <a:xfrm>
            <a:off x="5404513" y="2115403"/>
            <a:ext cx="30161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بكم تزيد          عن  ال</a:t>
            </a:r>
            <a:endParaRPr lang="ar-AE" dirty="0"/>
          </a:p>
        </p:txBody>
      </p:sp>
      <p:sp>
        <p:nvSpPr>
          <p:cNvPr id="20" name="مخطط انسيابي: قرص ممغنط 19"/>
          <p:cNvSpPr/>
          <p:nvPr/>
        </p:nvSpPr>
        <p:spPr>
          <a:xfrm>
            <a:off x="7276528" y="2177953"/>
            <a:ext cx="341194" cy="20471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1" name="مخطط انسيابي: قرص ممغنط 20"/>
          <p:cNvSpPr/>
          <p:nvPr/>
        </p:nvSpPr>
        <p:spPr>
          <a:xfrm>
            <a:off x="6317342" y="2234253"/>
            <a:ext cx="312477" cy="16718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2" name="مربع نص 21"/>
          <p:cNvSpPr txBox="1"/>
          <p:nvPr/>
        </p:nvSpPr>
        <p:spPr>
          <a:xfrm>
            <a:off x="5662246" y="3511167"/>
            <a:ext cx="24501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dirty="0" smtClean="0"/>
              <a:t>9 - 6 =</a:t>
            </a:r>
            <a:endParaRPr lang="ar-AE" sz="3200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6317342" y="3482641"/>
            <a:ext cx="5862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3</a:t>
            </a:r>
            <a:endParaRPr lang="ar-AE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053">
        <p:split orient="vert"/>
      </p:transition>
    </mc:Choice>
    <mc:Fallback xmlns="">
      <p:transition spd="slow" advTm="1705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شريط منحني إلى الأسفل 2"/>
          <p:cNvSpPr/>
          <p:nvPr/>
        </p:nvSpPr>
        <p:spPr>
          <a:xfrm>
            <a:off x="689449" y="559558"/>
            <a:ext cx="7861111" cy="914400"/>
          </a:xfrm>
          <a:prstGeom prst="ellipse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اوجد الفرق</a:t>
            </a:r>
            <a:endParaRPr lang="ar-AE" sz="3200" dirty="0"/>
          </a:p>
        </p:txBody>
      </p:sp>
      <p:sp>
        <p:nvSpPr>
          <p:cNvPr id="5" name="مخطط انسيابي: قرص ممغنط 4"/>
          <p:cNvSpPr/>
          <p:nvPr/>
        </p:nvSpPr>
        <p:spPr>
          <a:xfrm>
            <a:off x="7905260" y="2787650"/>
            <a:ext cx="326834" cy="20471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خطط انسيابي: قرص ممغنط 5"/>
          <p:cNvSpPr/>
          <p:nvPr/>
        </p:nvSpPr>
        <p:spPr>
          <a:xfrm>
            <a:off x="7863779" y="2249652"/>
            <a:ext cx="312477" cy="16718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خطط انسيابي: قرص ممغنط 6"/>
          <p:cNvSpPr/>
          <p:nvPr/>
        </p:nvSpPr>
        <p:spPr>
          <a:xfrm>
            <a:off x="4293171" y="2800256"/>
            <a:ext cx="326834" cy="20471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مخطط انسيابي: قرص ممغنط 7"/>
          <p:cNvSpPr/>
          <p:nvPr/>
        </p:nvSpPr>
        <p:spPr>
          <a:xfrm>
            <a:off x="4799875" y="2800256"/>
            <a:ext cx="326834" cy="20471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مخطط انسيابي: قرص ممغنط 8"/>
          <p:cNvSpPr/>
          <p:nvPr/>
        </p:nvSpPr>
        <p:spPr>
          <a:xfrm>
            <a:off x="5250106" y="2791157"/>
            <a:ext cx="326834" cy="20471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خطط انسيابي: قرص ممغنط 9"/>
          <p:cNvSpPr/>
          <p:nvPr/>
        </p:nvSpPr>
        <p:spPr>
          <a:xfrm>
            <a:off x="5776537" y="2800256"/>
            <a:ext cx="326834" cy="20471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مخطط انسيابي: قرص ممغنط 10"/>
          <p:cNvSpPr/>
          <p:nvPr/>
        </p:nvSpPr>
        <p:spPr>
          <a:xfrm>
            <a:off x="6302968" y="2791157"/>
            <a:ext cx="326834" cy="20471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مخطط انسيابي: قرص ممغنط 11"/>
          <p:cNvSpPr/>
          <p:nvPr/>
        </p:nvSpPr>
        <p:spPr>
          <a:xfrm>
            <a:off x="6796559" y="2791157"/>
            <a:ext cx="326834" cy="20471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مخطط انسيابي: قرص ممغنط 12"/>
          <p:cNvSpPr/>
          <p:nvPr/>
        </p:nvSpPr>
        <p:spPr>
          <a:xfrm>
            <a:off x="7370188" y="2787650"/>
            <a:ext cx="326834" cy="20471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مخطط انسيابي: قرص ممغنط 13"/>
          <p:cNvSpPr/>
          <p:nvPr/>
        </p:nvSpPr>
        <p:spPr>
          <a:xfrm>
            <a:off x="3852712" y="2791157"/>
            <a:ext cx="326834" cy="20471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مخطط انسيابي: قرص ممغنط 14"/>
          <p:cNvSpPr/>
          <p:nvPr/>
        </p:nvSpPr>
        <p:spPr>
          <a:xfrm>
            <a:off x="6860778" y="2265051"/>
            <a:ext cx="312477" cy="16718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مخطط انسيابي: قرص ممغنط 15"/>
          <p:cNvSpPr/>
          <p:nvPr/>
        </p:nvSpPr>
        <p:spPr>
          <a:xfrm>
            <a:off x="7419563" y="2250884"/>
            <a:ext cx="312477" cy="16718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7" name="مخطط انسيابي: قرص ممغنط 16"/>
          <p:cNvSpPr/>
          <p:nvPr/>
        </p:nvSpPr>
        <p:spPr>
          <a:xfrm>
            <a:off x="5250106" y="2296373"/>
            <a:ext cx="312477" cy="16718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مخطط انسيابي: قرص ممغنط 17"/>
          <p:cNvSpPr/>
          <p:nvPr/>
        </p:nvSpPr>
        <p:spPr>
          <a:xfrm>
            <a:off x="5724617" y="2280974"/>
            <a:ext cx="312477" cy="16718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9" name="مخطط انسيابي: قرص ممغنط 18"/>
          <p:cNvSpPr/>
          <p:nvPr/>
        </p:nvSpPr>
        <p:spPr>
          <a:xfrm>
            <a:off x="6264162" y="2267516"/>
            <a:ext cx="312477" cy="16718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0" name="مخطط انسيابي: قرص ممغنط 19"/>
          <p:cNvSpPr/>
          <p:nvPr/>
        </p:nvSpPr>
        <p:spPr>
          <a:xfrm>
            <a:off x="4315430" y="2348643"/>
            <a:ext cx="312477" cy="16718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1" name="مخطط انسيابي: قرص ممغنط 20"/>
          <p:cNvSpPr/>
          <p:nvPr/>
        </p:nvSpPr>
        <p:spPr>
          <a:xfrm>
            <a:off x="4825334" y="2306044"/>
            <a:ext cx="312477" cy="16718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2" name="مربع نص 21"/>
          <p:cNvSpPr txBox="1"/>
          <p:nvPr/>
        </p:nvSpPr>
        <p:spPr>
          <a:xfrm>
            <a:off x="4456588" y="1596788"/>
            <a:ext cx="3563429" cy="3821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بكم يزيد       عن ال </a:t>
            </a:r>
            <a:endParaRPr lang="ar-AE" dirty="0"/>
          </a:p>
        </p:txBody>
      </p:sp>
      <p:sp>
        <p:nvSpPr>
          <p:cNvPr id="23" name="مخطط انسيابي: قرص ممغنط 22"/>
          <p:cNvSpPr/>
          <p:nvPr/>
        </p:nvSpPr>
        <p:spPr>
          <a:xfrm>
            <a:off x="6959976" y="1701412"/>
            <a:ext cx="326834" cy="20471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4" name="مخطط انسيابي: قرص ممغنط 23"/>
          <p:cNvSpPr/>
          <p:nvPr/>
        </p:nvSpPr>
        <p:spPr>
          <a:xfrm>
            <a:off x="6079284" y="1728280"/>
            <a:ext cx="312477" cy="16718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5" name="مخطط انسيابي: قرص ممغنط 24"/>
          <p:cNvSpPr/>
          <p:nvPr/>
        </p:nvSpPr>
        <p:spPr>
          <a:xfrm>
            <a:off x="7008168" y="3354796"/>
            <a:ext cx="330174" cy="177421"/>
          </a:xfrm>
          <a:prstGeom prst="flowChartMagneticDis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6" name="مربع نص 25"/>
          <p:cNvSpPr txBox="1"/>
          <p:nvPr/>
        </p:nvSpPr>
        <p:spPr>
          <a:xfrm>
            <a:off x="4516304" y="3264922"/>
            <a:ext cx="3563429" cy="3821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بكم يزيد       عن ال </a:t>
            </a:r>
            <a:endParaRPr lang="ar-AE" dirty="0"/>
          </a:p>
        </p:txBody>
      </p:sp>
      <p:sp>
        <p:nvSpPr>
          <p:cNvPr id="27" name="مخطط انسيابي: قرص ممغنط 26"/>
          <p:cNvSpPr/>
          <p:nvPr/>
        </p:nvSpPr>
        <p:spPr>
          <a:xfrm>
            <a:off x="6475879" y="3916107"/>
            <a:ext cx="330174" cy="177421"/>
          </a:xfrm>
          <a:prstGeom prst="flowChartMagneticDis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8" name="مخطط انسيابي: قرص ممغنط 27"/>
          <p:cNvSpPr/>
          <p:nvPr/>
        </p:nvSpPr>
        <p:spPr>
          <a:xfrm>
            <a:off x="6222320" y="3368772"/>
            <a:ext cx="265874" cy="174436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9" name="مخطط انسيابي: قرص ممغنط 28"/>
          <p:cNvSpPr/>
          <p:nvPr/>
        </p:nvSpPr>
        <p:spPr>
          <a:xfrm>
            <a:off x="5264110" y="4368338"/>
            <a:ext cx="265874" cy="174436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0" name="مخطط انسيابي: قرص ممغنط 29"/>
          <p:cNvSpPr/>
          <p:nvPr/>
        </p:nvSpPr>
        <p:spPr>
          <a:xfrm>
            <a:off x="5665655" y="4368338"/>
            <a:ext cx="265874" cy="174436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1" name="مخطط انسيابي: قرص ممغنط 30"/>
          <p:cNvSpPr/>
          <p:nvPr/>
        </p:nvSpPr>
        <p:spPr>
          <a:xfrm>
            <a:off x="6111638" y="4355335"/>
            <a:ext cx="265874" cy="174436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2" name="مخطط انسيابي: قرص ممغنط 31"/>
          <p:cNvSpPr/>
          <p:nvPr/>
        </p:nvSpPr>
        <p:spPr>
          <a:xfrm>
            <a:off x="6576639" y="4349605"/>
            <a:ext cx="265874" cy="174436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3" name="مخطط انسيابي: قرص ممغنط 32"/>
          <p:cNvSpPr/>
          <p:nvPr/>
        </p:nvSpPr>
        <p:spPr>
          <a:xfrm>
            <a:off x="4069890" y="4368338"/>
            <a:ext cx="265874" cy="174436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4" name="مخطط انسيابي: قرص ممغنط 33"/>
          <p:cNvSpPr/>
          <p:nvPr/>
        </p:nvSpPr>
        <p:spPr>
          <a:xfrm>
            <a:off x="4453094" y="4351535"/>
            <a:ext cx="265874" cy="174436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5" name="مخطط انسيابي: قرص ممغنط 34"/>
          <p:cNvSpPr/>
          <p:nvPr/>
        </p:nvSpPr>
        <p:spPr>
          <a:xfrm>
            <a:off x="4899462" y="4351535"/>
            <a:ext cx="265874" cy="174436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6" name="مخطط انسيابي: قرص ممغنط 35"/>
          <p:cNvSpPr/>
          <p:nvPr/>
        </p:nvSpPr>
        <p:spPr>
          <a:xfrm>
            <a:off x="4851806" y="3936559"/>
            <a:ext cx="330174" cy="177421"/>
          </a:xfrm>
          <a:prstGeom prst="flowChartMagneticDis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7" name="مخطط انسيابي: قرص ممغنط 36"/>
          <p:cNvSpPr/>
          <p:nvPr/>
        </p:nvSpPr>
        <p:spPr>
          <a:xfrm>
            <a:off x="5288652" y="3939537"/>
            <a:ext cx="330174" cy="177421"/>
          </a:xfrm>
          <a:prstGeom prst="flowChartMagneticDis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8" name="مخطط انسيابي: قرص ممغنط 37"/>
          <p:cNvSpPr/>
          <p:nvPr/>
        </p:nvSpPr>
        <p:spPr>
          <a:xfrm>
            <a:off x="5665655" y="3932985"/>
            <a:ext cx="330174" cy="177421"/>
          </a:xfrm>
          <a:prstGeom prst="flowChartMagneticDis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9" name="مخطط انسيابي: قرص ممغنط 38"/>
          <p:cNvSpPr/>
          <p:nvPr/>
        </p:nvSpPr>
        <p:spPr>
          <a:xfrm>
            <a:off x="6089488" y="3926690"/>
            <a:ext cx="330174" cy="177421"/>
          </a:xfrm>
          <a:prstGeom prst="flowChartMagneticDis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0" name="مربع نص 39"/>
          <p:cNvSpPr txBox="1"/>
          <p:nvPr/>
        </p:nvSpPr>
        <p:spPr>
          <a:xfrm>
            <a:off x="4440605" y="4763526"/>
            <a:ext cx="3563429" cy="3821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بكم يزيد       عن ال </a:t>
            </a:r>
            <a:endParaRPr lang="ar-AE" dirty="0"/>
          </a:p>
        </p:txBody>
      </p:sp>
      <p:sp>
        <p:nvSpPr>
          <p:cNvPr id="41" name="مخطط انسيابي: قرص ممغنط 40"/>
          <p:cNvSpPr/>
          <p:nvPr/>
        </p:nvSpPr>
        <p:spPr>
          <a:xfrm>
            <a:off x="6979404" y="4875315"/>
            <a:ext cx="287978" cy="158557"/>
          </a:xfrm>
          <a:prstGeom prst="flowChartMagneticDisk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2" name="مخطط انسيابي: قرص ممغنط 41"/>
          <p:cNvSpPr/>
          <p:nvPr/>
        </p:nvSpPr>
        <p:spPr>
          <a:xfrm>
            <a:off x="6103370" y="4881054"/>
            <a:ext cx="275647" cy="152818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3" name="مخطط انسيابي: قرص ممغنط 42"/>
          <p:cNvSpPr/>
          <p:nvPr/>
        </p:nvSpPr>
        <p:spPr>
          <a:xfrm>
            <a:off x="6963928" y="5277712"/>
            <a:ext cx="287978" cy="158557"/>
          </a:xfrm>
          <a:prstGeom prst="flowChartMagneticDisk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4" name="مخطط انسيابي: قرص ممغنط 43"/>
          <p:cNvSpPr/>
          <p:nvPr/>
        </p:nvSpPr>
        <p:spPr>
          <a:xfrm>
            <a:off x="6508581" y="5287136"/>
            <a:ext cx="287978" cy="158557"/>
          </a:xfrm>
          <a:prstGeom prst="flowChartMagneticDisk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5" name="مخطط انسيابي: قرص ممغنط 44"/>
          <p:cNvSpPr/>
          <p:nvPr/>
        </p:nvSpPr>
        <p:spPr>
          <a:xfrm>
            <a:off x="6067279" y="5277713"/>
            <a:ext cx="287978" cy="158557"/>
          </a:xfrm>
          <a:prstGeom prst="flowChartMagneticDisk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6" name="مخطط انسيابي: قرص ممغنط 45"/>
          <p:cNvSpPr/>
          <p:nvPr/>
        </p:nvSpPr>
        <p:spPr>
          <a:xfrm>
            <a:off x="5604823" y="5261115"/>
            <a:ext cx="287978" cy="158557"/>
          </a:xfrm>
          <a:prstGeom prst="flowChartMagneticDisk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7" name="مخطط انسيابي: قرص ممغنط 46"/>
          <p:cNvSpPr/>
          <p:nvPr/>
        </p:nvSpPr>
        <p:spPr>
          <a:xfrm>
            <a:off x="5096194" y="5261114"/>
            <a:ext cx="287978" cy="158557"/>
          </a:xfrm>
          <a:prstGeom prst="flowChartMagneticDisk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8" name="مخطط انسيابي: قرص ممغنط 47"/>
          <p:cNvSpPr/>
          <p:nvPr/>
        </p:nvSpPr>
        <p:spPr>
          <a:xfrm>
            <a:off x="6530406" y="5636279"/>
            <a:ext cx="275647" cy="152818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9" name="مخطط انسيابي: قرص ممغنط 48"/>
          <p:cNvSpPr/>
          <p:nvPr/>
        </p:nvSpPr>
        <p:spPr>
          <a:xfrm>
            <a:off x="6959238" y="5625588"/>
            <a:ext cx="275647" cy="152818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0" name="مربع نص 49"/>
          <p:cNvSpPr txBox="1"/>
          <p:nvPr/>
        </p:nvSpPr>
        <p:spPr>
          <a:xfrm>
            <a:off x="465084" y="2348643"/>
            <a:ext cx="32208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9-8</a:t>
            </a:r>
            <a:r>
              <a:rPr lang="ar-SA" sz="2800" dirty="0" smtClean="0"/>
              <a:t>=</a:t>
            </a:r>
            <a:endParaRPr lang="ar-AE" sz="2800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360477" y="3820845"/>
            <a:ext cx="32208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7-5</a:t>
            </a:r>
            <a:r>
              <a:rPr lang="ar-SA" sz="2800" dirty="0" smtClean="0"/>
              <a:t>=</a:t>
            </a:r>
            <a:endParaRPr lang="ar-AE" sz="2800" dirty="0"/>
          </a:p>
        </p:txBody>
      </p:sp>
      <p:sp>
        <p:nvSpPr>
          <p:cNvPr id="53" name="مربع نص 52"/>
          <p:cNvSpPr txBox="1"/>
          <p:nvPr/>
        </p:nvSpPr>
        <p:spPr>
          <a:xfrm>
            <a:off x="1266652" y="5104804"/>
            <a:ext cx="32208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5-2</a:t>
            </a:r>
            <a:r>
              <a:rPr lang="ar-SA" sz="2800" dirty="0" smtClean="0"/>
              <a:t>=</a:t>
            </a:r>
            <a:endParaRPr lang="ar-AE" sz="28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2491282" y="2306376"/>
            <a:ext cx="3751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1</a:t>
            </a:r>
            <a:endParaRPr lang="ar-AE" sz="3200" dirty="0"/>
          </a:p>
        </p:txBody>
      </p:sp>
      <p:sp>
        <p:nvSpPr>
          <p:cNvPr id="54" name="مربع نص 53"/>
          <p:cNvSpPr txBox="1"/>
          <p:nvPr/>
        </p:nvSpPr>
        <p:spPr>
          <a:xfrm>
            <a:off x="2397687" y="3783563"/>
            <a:ext cx="3751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2</a:t>
            </a:r>
            <a:endParaRPr lang="ar-AE" sz="3200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3181909" y="5074026"/>
            <a:ext cx="3751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3</a:t>
            </a:r>
            <a:endParaRPr lang="ar-AE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 advTm="5329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شريط منحني إلى الأسفل 2"/>
          <p:cNvSpPr/>
          <p:nvPr/>
        </p:nvSpPr>
        <p:spPr>
          <a:xfrm>
            <a:off x="689449" y="559558"/>
            <a:ext cx="7861111" cy="914400"/>
          </a:xfrm>
          <a:prstGeom prst="ellipse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اوجد الفرق</a:t>
            </a:r>
            <a:endParaRPr lang="ar-AE" sz="32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3944203" y="1705970"/>
            <a:ext cx="413527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اوجد ناتج الفرق:</a:t>
            </a:r>
          </a:p>
          <a:p>
            <a:pPr algn="r" rtl="1"/>
            <a:r>
              <a:rPr lang="ar-SA" sz="2400" dirty="0" smtClean="0"/>
              <a:t>اكل رامي 9</a:t>
            </a:r>
          </a:p>
          <a:p>
            <a:pPr algn="r" rtl="1"/>
            <a:r>
              <a:rPr lang="ar-SA" sz="2400" dirty="0" smtClean="0"/>
              <a:t>اكل فهمي 5</a:t>
            </a:r>
          </a:p>
          <a:p>
            <a:pPr algn="r" rtl="1"/>
            <a:r>
              <a:rPr lang="ar-SA" sz="2400" dirty="0" smtClean="0"/>
              <a:t>كم        اكل رامي اكثر من فهمي؟ </a:t>
            </a:r>
            <a:endParaRPr lang="ar-AE" sz="24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2984">
            <a:off x="6102149" y="2050187"/>
            <a:ext cx="467436" cy="46743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2984">
            <a:off x="6238625" y="2497740"/>
            <a:ext cx="467436" cy="46743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2984">
            <a:off x="7162938" y="2871459"/>
            <a:ext cx="467436" cy="467436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2920621" y="3429203"/>
            <a:ext cx="3739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..........-.............=...........</a:t>
            </a:r>
            <a:endParaRPr lang="ar-AE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2028">
            <a:off x="4791454" y="3928374"/>
            <a:ext cx="478985" cy="478985"/>
          </a:xfrm>
          <a:prstGeom prst="rect">
            <a:avLst/>
          </a:prstGeom>
        </p:spPr>
      </p:pic>
      <p:cxnSp>
        <p:nvCxnSpPr>
          <p:cNvPr id="11" name="رابط مستقيم 10"/>
          <p:cNvCxnSpPr/>
          <p:nvPr/>
        </p:nvCxnSpPr>
        <p:spPr>
          <a:xfrm flipH="1">
            <a:off x="464024" y="3798535"/>
            <a:ext cx="63323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3194228" y="3997909"/>
            <a:ext cx="353455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dirty="0" smtClean="0"/>
              <a:t>شاهدت سها 12</a:t>
            </a:r>
          </a:p>
          <a:p>
            <a:pPr algn="r" rtl="1"/>
            <a:endParaRPr lang="ar-SA" sz="2000" dirty="0"/>
          </a:p>
          <a:p>
            <a:pPr algn="r" rtl="1"/>
            <a:r>
              <a:rPr lang="ar-SA" sz="2000" dirty="0" smtClean="0"/>
              <a:t>شاهدت منى 7 </a:t>
            </a:r>
          </a:p>
          <a:p>
            <a:pPr algn="r" rtl="1"/>
            <a:r>
              <a:rPr lang="ar-SA" sz="2000" dirty="0" smtClean="0"/>
              <a:t>كم        شاهدت سها اكثر من منى</a:t>
            </a:r>
          </a:p>
          <a:p>
            <a:pPr algn="r" rtl="1"/>
            <a:endParaRPr lang="ar-SA" sz="2000" dirty="0"/>
          </a:p>
          <a:p>
            <a:pPr algn="r" rtl="1"/>
            <a:r>
              <a:rPr lang="ar-SA" sz="2000" dirty="0" smtClean="0"/>
              <a:t>.............-.............=</a:t>
            </a:r>
            <a:endParaRPr lang="ar-SA" sz="2000" dirty="0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1827">
            <a:off x="4926842" y="4450404"/>
            <a:ext cx="423081" cy="635313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49">
            <a:off x="6011841" y="4932508"/>
            <a:ext cx="478985" cy="4789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76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00"/>
    </mc:Choice>
    <mc:Fallback xmlns="">
      <p:transition spd="slow" advTm="14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1463040" y="1783080"/>
            <a:ext cx="5760720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AE" dirty="0"/>
          </a:p>
          <a:p>
            <a:r>
              <a:rPr lang="en-US" dirty="0"/>
              <a:t>                                               </a:t>
            </a:r>
            <a:r>
              <a:rPr lang="ar-AE" dirty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عليكم ورحمة الله وبركاته                       </a:t>
            </a: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بخير                      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algn="r" rtl="1"/>
            <a:endParaRPr lang="ar-AE" dirty="0"/>
          </a:p>
        </p:txBody>
      </p:sp>
      <p:sp>
        <p:nvSpPr>
          <p:cNvPr id="5" name="شريط منحني إلى الأسفل 4"/>
          <p:cNvSpPr/>
          <p:nvPr/>
        </p:nvSpPr>
        <p:spPr>
          <a:xfrm>
            <a:off x="689449" y="559558"/>
            <a:ext cx="7861111" cy="914400"/>
          </a:xfrm>
          <a:prstGeom prst="ellipse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تنويه هام</a:t>
            </a:r>
            <a:endParaRPr lang="ar-AE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1143"/>
      </p:ext>
    </p:extLst>
  </p:cSld>
  <p:clrMapOvr>
    <a:masterClrMapping/>
  </p:clrMapOvr>
  <p:transition spd="slow" advTm="4929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3|3.4|0.8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4.9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7|1.1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4.8|1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.9|8.5|4.6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224</TotalTime>
  <Words>142</Words>
  <Application>Microsoft Office PowerPoint</Application>
  <PresentationFormat>عرض على الشاشة (3:4)‏</PresentationFormat>
  <Paragraphs>52</Paragraphs>
  <Slides>7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Arabic Typesetting</vt:lpstr>
      <vt:lpstr>Arial</vt:lpstr>
      <vt:lpstr>Calibri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27</cp:revision>
  <dcterms:created xsi:type="dcterms:W3CDTF">2020-05-02T02:36:07Z</dcterms:created>
  <dcterms:modified xsi:type="dcterms:W3CDTF">2020-06-15T17:44:28Z</dcterms:modified>
</cp:coreProperties>
</file>