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7" r:id="rId5"/>
    <p:sldId id="258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234520" y="4531057"/>
            <a:ext cx="22382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الثالث</a:t>
            </a:r>
          </a:p>
          <a:p>
            <a:pPr algn="ctr" rtl="1"/>
            <a:r>
              <a:rPr lang="ar-SA" sz="3200" dirty="0" smtClean="0"/>
              <a:t>إيجاد القاعدة في الجمع والطرح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392071" y="354842"/>
            <a:ext cx="5650173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/>
              <a:t>إيجاد القاعدة في الجمع والطرح</a:t>
            </a:r>
            <a:endParaRPr lang="ar-AE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72291" y="1392072"/>
            <a:ext cx="634620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عزيزي التلميذ يتوقع منك في نهاية الدرس ان :</a:t>
            </a:r>
          </a:p>
          <a:p>
            <a:pPr algn="r" rtl="1"/>
            <a:endParaRPr lang="ar-SA" sz="3200" dirty="0" smtClean="0"/>
          </a:p>
          <a:p>
            <a:pPr algn="r" rtl="1"/>
            <a:r>
              <a:rPr lang="ar-SA" sz="3200" dirty="0" smtClean="0">
                <a:solidFill>
                  <a:srgbClr val="00B050"/>
                </a:solidFill>
              </a:rPr>
              <a:t>تكتشف القاعدة في الجدول </a:t>
            </a:r>
          </a:p>
          <a:p>
            <a:pPr algn="r" rtl="1"/>
            <a:endParaRPr lang="ar-SA" sz="3200" dirty="0" smtClean="0"/>
          </a:p>
          <a:p>
            <a:pPr algn="r" rtl="1"/>
            <a:r>
              <a:rPr lang="ar-SA" sz="3200" dirty="0" smtClean="0">
                <a:solidFill>
                  <a:srgbClr val="FF0000"/>
                </a:solidFill>
              </a:rPr>
              <a:t>إيجاد الناتج حسب القاعدة في الجمع والطرح</a:t>
            </a:r>
            <a:endParaRPr lang="ar-AE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392071" y="354842"/>
            <a:ext cx="5650173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/>
              <a:t>إيجاد القاعدة في الجمع والطرح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378010" y="1529728"/>
            <a:ext cx="4940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اكتب القاعدة ثم اجد الاعداد الناقصة 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90933"/>
              </p:ext>
            </p:extLst>
          </p:nvPr>
        </p:nvGraphicFramePr>
        <p:xfrm>
          <a:off x="5454554" y="2243161"/>
          <a:ext cx="1587690" cy="2165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3845"/>
                <a:gridCol w="793845"/>
              </a:tblGrid>
              <a:tr h="54126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اطرح (1)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9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8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 flipH="1">
            <a:off x="5614006" y="3951448"/>
            <a:ext cx="46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AE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93104"/>
              </p:ext>
            </p:extLst>
          </p:nvPr>
        </p:nvGraphicFramePr>
        <p:xfrm>
          <a:off x="2544359" y="2243161"/>
          <a:ext cx="1667301" cy="2165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3845"/>
                <a:gridCol w="873456"/>
              </a:tblGrid>
              <a:tr h="54126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6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9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12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392071" y="354842"/>
            <a:ext cx="5650173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/>
              <a:t>إيجاد القاعدة في الجمع والطرح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378010" y="1529728"/>
            <a:ext cx="4940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اكتب القاعدة ثم اجد الاعداد الناقصة 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59998"/>
              </p:ext>
            </p:extLst>
          </p:nvPr>
        </p:nvGraphicFramePr>
        <p:xfrm>
          <a:off x="2233682" y="2243161"/>
          <a:ext cx="1587690" cy="2165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3845"/>
                <a:gridCol w="793845"/>
              </a:tblGrid>
              <a:tr h="54126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اطرح (2)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9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7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80143"/>
              </p:ext>
            </p:extLst>
          </p:nvPr>
        </p:nvGraphicFramePr>
        <p:xfrm>
          <a:off x="5110138" y="2243161"/>
          <a:ext cx="1667301" cy="2165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3845"/>
                <a:gridCol w="873456"/>
              </a:tblGrid>
              <a:tr h="54126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9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11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8008414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392071" y="354842"/>
            <a:ext cx="5650173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/>
              <a:t>إيجاد القاعدة في الجمع والطرح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682388" y="1487607"/>
            <a:ext cx="73907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فكر في قاعدتين من عندك . و </a:t>
            </a:r>
            <a:r>
              <a:rPr lang="ar-SA" sz="2400" dirty="0" err="1" smtClean="0"/>
              <a:t>إملأ</a:t>
            </a:r>
            <a:r>
              <a:rPr lang="ar-SA" sz="2400" dirty="0" smtClean="0"/>
              <a:t> الجدول الأول بأعداد تناسب القاعدة الأولى . و </a:t>
            </a:r>
            <a:r>
              <a:rPr lang="ar-SA" sz="2400" dirty="0" err="1" smtClean="0"/>
              <a:t>إملأ</a:t>
            </a:r>
            <a:r>
              <a:rPr lang="ar-SA" sz="2400" dirty="0" smtClean="0"/>
              <a:t> الجدول الثاني بأعداد تناسب القاعدة الثانية .</a:t>
            </a:r>
            <a:endParaRPr lang="ar-AE" sz="2400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79286"/>
              </p:ext>
            </p:extLst>
          </p:nvPr>
        </p:nvGraphicFramePr>
        <p:xfrm>
          <a:off x="5604679" y="2611650"/>
          <a:ext cx="1587690" cy="2165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3845"/>
                <a:gridCol w="793845"/>
              </a:tblGrid>
              <a:tr h="541267">
                <a:tc gridSpan="2"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83093"/>
              </p:ext>
            </p:extLst>
          </p:nvPr>
        </p:nvGraphicFramePr>
        <p:xfrm>
          <a:off x="2754572" y="2618854"/>
          <a:ext cx="1587690" cy="2165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3845"/>
                <a:gridCol w="793845"/>
              </a:tblGrid>
              <a:tr h="541267">
                <a:tc gridSpan="2"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804" y="1461748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sp>
        <p:nvSpPr>
          <p:cNvPr id="5" name="تمرير أفقي 4"/>
          <p:cNvSpPr/>
          <p:nvPr/>
        </p:nvSpPr>
        <p:spPr>
          <a:xfrm>
            <a:off x="1392071" y="354842"/>
            <a:ext cx="5650173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/>
              <a:t>إيجاد القاعدة في الجمع والطرح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244</TotalTime>
  <Words>161</Words>
  <Application>Microsoft Office PowerPoint</Application>
  <PresentationFormat>عرض على الشاشة (3:4)‏</PresentationFormat>
  <Paragraphs>52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28</cp:revision>
  <dcterms:created xsi:type="dcterms:W3CDTF">2020-05-02T02:36:07Z</dcterms:created>
  <dcterms:modified xsi:type="dcterms:W3CDTF">2020-06-19T15:47:48Z</dcterms:modified>
</cp:coreProperties>
</file>