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291781"/>
            <a:ext cx="3191414" cy="2344994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: الثالث</a:t>
            </a:r>
            <a:b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: لغة عربية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محفوظات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 تفاحة الصباح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82" y="274638"/>
            <a:ext cx="8509819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يتوقع منك في نهاية الدرس أن تكون قادراً على :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691" y="1367504"/>
            <a:ext cx="4718251" cy="13274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1.أن تقرأ النشيد ملحناً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FA4B80-A0A4-4C62-8BBC-A3C518532914}"/>
              </a:ext>
            </a:extLst>
          </p:cNvPr>
          <p:cNvSpPr txBox="1">
            <a:spLocks/>
          </p:cNvSpPr>
          <p:nvPr/>
        </p:nvSpPr>
        <p:spPr>
          <a:xfrm>
            <a:off x="517420" y="1367504"/>
            <a:ext cx="6285271" cy="12999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3.أن تعطي معاني بعض الكلمات في النص   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A8918A-39EF-4187-AA64-456C65942FC1}"/>
              </a:ext>
            </a:extLst>
          </p:cNvPr>
          <p:cNvSpPr txBox="1">
            <a:spLocks/>
          </p:cNvSpPr>
          <p:nvPr/>
        </p:nvSpPr>
        <p:spPr>
          <a:xfrm>
            <a:off x="609601" y="2667460"/>
            <a:ext cx="6167280" cy="16299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4.أن يذكر المشاعر التي دل عليها البيت الشعري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49CEDB-06C3-4DE2-8898-7EECCDCD493F}"/>
              </a:ext>
            </a:extLst>
          </p:cNvPr>
          <p:cNvSpPr txBox="1">
            <a:spLocks/>
          </p:cNvSpPr>
          <p:nvPr/>
        </p:nvSpPr>
        <p:spPr>
          <a:xfrm>
            <a:off x="6776883" y="2667461"/>
            <a:ext cx="4805516" cy="1629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>
              <a:buNone/>
            </a:pP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2.أن تحدد الفكرة العامة للنشيد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/>
                </a:solidFill>
              </a:rPr>
              <a:t>أتأملُ الصور الآتية 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5C00388-7C30-47C5-BB73-E7CCFC32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67" y="1417639"/>
            <a:ext cx="4866967" cy="294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AF5DD1-D967-43F1-A2BE-75F437A00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122" y="1417639"/>
            <a:ext cx="5609303" cy="294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8252"/>
          </a:xfrm>
        </p:spPr>
        <p:txBody>
          <a:bodyPr>
            <a:normAutofit/>
          </a:bodyPr>
          <a:lstStyle/>
          <a:p>
            <a:r>
              <a:rPr lang="ar-SA" sz="4000" dirty="0" err="1">
                <a:solidFill>
                  <a:srgbClr val="FF0000"/>
                </a:solidFill>
              </a:rPr>
              <a:t>والأن</a:t>
            </a:r>
            <a:r>
              <a:rPr lang="ar-SA" sz="4000" dirty="0">
                <a:solidFill>
                  <a:srgbClr val="FF0000"/>
                </a:solidFill>
              </a:rPr>
              <a:t> هيا ننشد معاً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25911"/>
            <a:ext cx="8229600" cy="489646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تُفَاحَةُ الصَّباحِ في يَدي       أو مَوْزةٌ أو كَأسُ بُرْتُقَالْ   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مِنْ قَبلِ أَنْ أَمْشي لِمَعهَدِي    أَختارُ مَا يَقْوَى بِهِ الأَطفَالْ 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يَرُوقُ لِي كَأْسٌ مِنَ الحَليبْ           تُعِدُّهُ المَامَا و يَعذُبُ 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شُربُهُ مِنْ يَدِهَا يَطِيبْ           سَلِمْتِ يَا مَامَا وَأَشْربُ  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وَأَعْشَقُ الحَلْوِى بِلا إِسْرافْ     مِنْ كُلِّ مَا يُؤْذي أِنا أَخافْ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تُفْاحَةُ الصَّباحِ في يَدي          كَنَجمةٍ عَديدةِ الأَلْوِانْ 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مِنْ قَبلِ أَنْ أِمشِي لِمَعْهَدي    أَكُونُ قَدْ أَفْطَرْتُ مِنْ زَمَانْ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حدد الفكرة العامة للنشيد وأعطي معاني الكلمات الملونة 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09369"/>
            <a:ext cx="8229600" cy="49167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ar-SA" sz="5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الغذاء الصحي</a:t>
            </a:r>
          </a:p>
          <a:p>
            <a:pPr marL="0" indent="0" algn="ctr">
              <a:buNone/>
            </a:pPr>
            <a:r>
              <a:rPr lang="ar-SA" sz="4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معاني الكلمات:</a:t>
            </a:r>
          </a:p>
          <a:p>
            <a:pPr marL="0" indent="0" algn="ctr">
              <a:buNone/>
            </a:pPr>
            <a:r>
              <a:rPr lang="ar-SA" sz="4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قبل أن أمشي </a:t>
            </a:r>
            <a:r>
              <a:rPr lang="ar-SA" sz="41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لمعهدي                               </a:t>
            </a:r>
          </a:p>
          <a:p>
            <a:pPr marL="0" indent="0" algn="ctr">
              <a:buNone/>
            </a:pPr>
            <a:r>
              <a:rPr lang="ar-SA" sz="41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</a:p>
          <a:p>
            <a:pPr marL="0" indent="0" algn="ctr">
              <a:buNone/>
            </a:pPr>
            <a:r>
              <a:rPr lang="ar-SA" sz="41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يروق </a:t>
            </a:r>
            <a:r>
              <a:rPr lang="ar-SA" sz="4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 كأس من الحليب                       </a:t>
            </a:r>
          </a:p>
          <a:p>
            <a:pPr marL="0" indent="0" algn="ctr">
              <a:buNone/>
            </a:pP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</a:p>
          <a:p>
            <a:pPr marL="0" indent="0" algn="ctr">
              <a:buNone/>
            </a:pPr>
            <a:r>
              <a:rPr lang="ar-SA" sz="4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شربه من يدها </a:t>
            </a:r>
            <a:r>
              <a:rPr lang="ar-SA" sz="4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يطيب                             </a:t>
            </a:r>
          </a:p>
          <a:p>
            <a:pPr marL="0" indent="0" algn="ctr">
              <a:buNone/>
            </a:pP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738D20FF-585B-4122-8E94-5C6EAAF9C793}"/>
              </a:ext>
            </a:extLst>
          </p:cNvPr>
          <p:cNvCxnSpPr>
            <a:cxnSpLocks/>
          </p:cNvCxnSpPr>
          <p:nvPr/>
        </p:nvCxnSpPr>
        <p:spPr>
          <a:xfrm flipH="1">
            <a:off x="4311445" y="2477775"/>
            <a:ext cx="12683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C0202572-BA96-434E-AE58-32E1D6E9683C}"/>
              </a:ext>
            </a:extLst>
          </p:cNvPr>
          <p:cNvCxnSpPr>
            <a:cxnSpLocks/>
          </p:cNvCxnSpPr>
          <p:nvPr/>
        </p:nvCxnSpPr>
        <p:spPr>
          <a:xfrm flipH="1">
            <a:off x="4149214" y="3484302"/>
            <a:ext cx="11798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55726DB1-84D6-4746-9518-8FDD54DD8252}"/>
              </a:ext>
            </a:extLst>
          </p:cNvPr>
          <p:cNvCxnSpPr>
            <a:cxnSpLocks/>
          </p:cNvCxnSpPr>
          <p:nvPr/>
        </p:nvCxnSpPr>
        <p:spPr>
          <a:xfrm flipH="1">
            <a:off x="4414684" y="4423505"/>
            <a:ext cx="12241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8FE0E69-1DD6-4912-8F9F-450FA7E03C21}"/>
              </a:ext>
            </a:extLst>
          </p:cNvPr>
          <p:cNvSpPr/>
          <p:nvPr/>
        </p:nvSpPr>
        <p:spPr>
          <a:xfrm>
            <a:off x="2360973" y="2072978"/>
            <a:ext cx="1843549" cy="7023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مدرستي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DAE450D-E6F5-485F-9882-AEE787A145CE}"/>
              </a:ext>
            </a:extLst>
          </p:cNvPr>
          <p:cNvSpPr/>
          <p:nvPr/>
        </p:nvSpPr>
        <p:spPr>
          <a:xfrm>
            <a:off x="2327788" y="3088892"/>
            <a:ext cx="1732935" cy="7023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يعجبني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209CAFA-5010-4205-ABD6-B0E72D845742}"/>
              </a:ext>
            </a:extLst>
          </p:cNvPr>
          <p:cNvSpPr/>
          <p:nvPr/>
        </p:nvSpPr>
        <p:spPr>
          <a:xfrm>
            <a:off x="2416280" y="3998596"/>
            <a:ext cx="1732934" cy="7023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يحلو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372" y="457202"/>
            <a:ext cx="518897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6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المشاعر في الأبيات :  </a:t>
            </a:r>
            <a:endParaRPr lang="en-US" sz="66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2"/>
            <a:ext cx="8519654" cy="1570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تفاحة الصباح في يدي      كنجمة عديدة الألوان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8B092B-C10D-41A8-AF53-0B6CEE91E6F5}"/>
              </a:ext>
            </a:extLst>
          </p:cNvPr>
          <p:cNvSpPr txBox="1">
            <a:spLocks/>
          </p:cNvSpPr>
          <p:nvPr/>
        </p:nvSpPr>
        <p:spPr>
          <a:xfrm>
            <a:off x="609600" y="3170904"/>
            <a:ext cx="8519654" cy="1570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أعشق الحلوى بلا اسراف   من كل ما يؤذي أنا أخاف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787C57-1DEC-486D-A56C-CA03B19663B1}"/>
              </a:ext>
            </a:extLst>
          </p:cNvPr>
          <p:cNvSpPr txBox="1">
            <a:spLocks/>
          </p:cNvSpPr>
          <p:nvPr/>
        </p:nvSpPr>
        <p:spPr>
          <a:xfrm>
            <a:off x="4336024" y="3996812"/>
            <a:ext cx="1578079" cy="74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الخوف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67E209-CD7F-42E5-B9C0-FEB6DDCAD0E8}"/>
              </a:ext>
            </a:extLst>
          </p:cNvPr>
          <p:cNvSpPr txBox="1">
            <a:spLocks/>
          </p:cNvSpPr>
          <p:nvPr/>
        </p:nvSpPr>
        <p:spPr>
          <a:xfrm>
            <a:off x="4336025" y="2385553"/>
            <a:ext cx="1578079" cy="74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الإعجاب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5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81D8FE0F-2A0D-4476-B476-0DAF4D586700}"/>
              </a:ext>
            </a:extLst>
          </p:cNvPr>
          <p:cNvSpPr/>
          <p:nvPr/>
        </p:nvSpPr>
        <p:spPr>
          <a:xfrm>
            <a:off x="2934929" y="2551472"/>
            <a:ext cx="5855110" cy="1135625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إلى اللقاء</a:t>
            </a:r>
          </a:p>
        </p:txBody>
      </p:sp>
    </p:spTree>
    <p:extLst>
      <p:ext uri="{BB962C8B-B14F-4D97-AF65-F5344CB8AC3E}">
        <p14:creationId xmlns:p14="http://schemas.microsoft.com/office/powerpoint/2010/main" val="22787385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213</TotalTime>
  <Words>194</Words>
  <Application>Microsoft Office PowerPoint</Application>
  <PresentationFormat>شاشة عريضة</PresentationFormat>
  <Paragraphs>38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الصف : الثالث المادة : لغة عربية محفوظات  عنوان الدرس: تفاحة الصباح</vt:lpstr>
      <vt:lpstr>عزيزي التلميذ يتوقع منك في نهاية الدرس أن تكون قادراً على : </vt:lpstr>
      <vt:lpstr>أتأملُ الصور الآتية :</vt:lpstr>
      <vt:lpstr>والأن هيا ننشد معاً</vt:lpstr>
      <vt:lpstr>حدد الفكرة العامة للنشيد وأعطي معاني الكلمات الملونة :</vt:lpstr>
      <vt:lpstr>المشاعر في الأبيات : 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27</cp:revision>
  <dcterms:created xsi:type="dcterms:W3CDTF">2020-05-02T02:36:07Z</dcterms:created>
  <dcterms:modified xsi:type="dcterms:W3CDTF">2020-08-12T08:14:57Z</dcterms:modified>
</cp:coreProperties>
</file>