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66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3" autoAdjust="0"/>
  </p:normalViewPr>
  <p:slideViewPr>
    <p:cSldViewPr snapToGrid="0" snapToObjects="1">
      <p:cViewPr>
        <p:scale>
          <a:sx n="60" d="100"/>
          <a:sy n="60" d="100"/>
        </p:scale>
        <p:origin x="-1656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73790"/>
      </p:ext>
    </p:extLst>
  </p:cSld>
  <p:clrMapOvr>
    <a:masterClrMapping/>
  </p:clrMapOvr>
  <p:transition spd="slow" advClick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92977"/>
      </p:ext>
    </p:extLst>
  </p:cSld>
  <p:clrMapOvr>
    <a:masterClrMapping/>
  </p:clrMapOvr>
  <p:transition spd="slow" advClick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53913"/>
      </p:ext>
    </p:extLst>
  </p:cSld>
  <p:clrMapOvr>
    <a:masterClrMapping/>
  </p:clrMapOvr>
  <p:transition spd="slow" advClick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8453"/>
      </p:ext>
    </p:extLst>
  </p:cSld>
  <p:clrMapOvr>
    <a:masterClrMapping/>
  </p:clrMapOvr>
  <p:transition spd="slow" advClick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36254"/>
      </p:ext>
    </p:extLst>
  </p:cSld>
  <p:clrMapOvr>
    <a:masterClrMapping/>
  </p:clrMapOvr>
  <p:transition spd="slow" advClick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94849"/>
      </p:ext>
    </p:extLst>
  </p:cSld>
  <p:clrMapOvr>
    <a:masterClrMapping/>
  </p:clrMapOvr>
  <p:transition spd="slow" advClick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807"/>
      </p:ext>
    </p:extLst>
  </p:cSld>
  <p:clrMapOvr>
    <a:masterClrMapping/>
  </p:clrMapOvr>
  <p:transition spd="slow" advClick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42567"/>
      </p:ext>
    </p:extLst>
  </p:cSld>
  <p:clrMapOvr>
    <a:masterClrMapping/>
  </p:clrMapOvr>
  <p:transition spd="slow" advClick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9081"/>
      </p:ext>
    </p:extLst>
  </p:cSld>
  <p:clrMapOvr>
    <a:masterClrMapping/>
  </p:clrMapOvr>
  <p:transition spd="slow" advClick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87926"/>
      </p:ext>
    </p:extLst>
  </p:cSld>
  <p:clrMapOvr>
    <a:masterClrMapping/>
  </p:clrMapOvr>
  <p:transition spd="slow" advClick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98285"/>
      </p:ext>
    </p:extLst>
  </p:cSld>
  <p:clrMapOvr>
    <a:masterClrMapping/>
  </p:clrMapOvr>
  <p:transition spd="slow" advClick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7018-D117-7A45-8E9B-B06732E9A12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8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>
    <p:randomBar dir="vert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2470" y="4511569"/>
            <a:ext cx="3761405" cy="2216689"/>
          </a:xfrm>
        </p:spPr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تكاثر الحيوانات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مخرجات التعلم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يتوقع من التلميذ في نهاية الدرس </a:t>
            </a: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أن:</a:t>
            </a:r>
          </a:p>
          <a:p>
            <a:pPr marL="0" indent="0" algn="r">
              <a:buNone/>
            </a:pP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يعدد طرائق تكاثر الحيوانات.</a:t>
            </a:r>
          </a:p>
          <a:p>
            <a:pPr marL="0" indent="0" algn="r">
              <a:buNone/>
            </a:pPr>
            <a:r>
              <a:rPr lang="ar-SY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يعرًف التكاثر.</a:t>
            </a:r>
            <a:endParaRPr lang="ar-SY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81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i="1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869324" y="4502820"/>
            <a:ext cx="3941379" cy="113108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كيف تتكاثر هذه الحيوانات؟</a:t>
            </a:r>
            <a:endParaRPr lang="ar-SY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402" y="904735"/>
            <a:ext cx="4049418" cy="348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547" y="904735"/>
            <a:ext cx="2207173" cy="131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548" y="2372458"/>
            <a:ext cx="2207172" cy="201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3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457200" y="162749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ar-SY" i="1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945931" y="1211240"/>
            <a:ext cx="6069724" cy="2134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SY" sz="2800" dirty="0" smtClean="0"/>
              <a:t>تلد إناث بعض الحيوانات صغارها كالجمال فهي تتكاثر بالولادة.</a:t>
            </a:r>
          </a:p>
          <a:p>
            <a:pPr algn="r"/>
            <a:r>
              <a:rPr lang="ar-SY" sz="2800" dirty="0" smtClean="0"/>
              <a:t>تبيض إناث بعض الحيوانات كالطيور والزواحف , فهي تتكاثر بالبيض.</a:t>
            </a:r>
            <a:endParaRPr lang="en-US" sz="2800" dirty="0" smtClean="0"/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945931" y="3657600"/>
            <a:ext cx="6069724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ازدياد عدد الحيوانات يسمى التكاثر.</a:t>
            </a:r>
          </a:p>
          <a:p>
            <a:pPr algn="ctr"/>
            <a:r>
              <a:rPr lang="ar-SY" sz="2400" dirty="0" smtClean="0"/>
              <a:t>بعض الحيوانات تتكاثر بالولادة وبعضها يتكاثر بالبيض.</a:t>
            </a:r>
            <a:endParaRPr lang="ar-SY" sz="2400" dirty="0"/>
          </a:p>
        </p:txBody>
      </p:sp>
    </p:spTree>
    <p:extLst>
      <p:ext uri="{BB962C8B-B14F-4D97-AF65-F5344CB8AC3E}">
        <p14:creationId xmlns:p14="http://schemas.microsoft.com/office/powerpoint/2010/main" val="263376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457200" y="441434"/>
            <a:ext cx="8229600" cy="5684730"/>
          </a:xfrm>
        </p:spPr>
        <p:txBody>
          <a:bodyPr/>
          <a:lstStyle/>
          <a:p>
            <a:pPr marL="0" indent="0" algn="ctr">
              <a:buNone/>
            </a:pPr>
            <a:r>
              <a:rPr lang="ar-SY" dirty="0" smtClean="0"/>
              <a:t>نشاط</a:t>
            </a:r>
            <a:r>
              <a:rPr lang="ar-SY" sz="2800" dirty="0" smtClean="0"/>
              <a:t>  </a:t>
            </a:r>
          </a:p>
          <a:p>
            <a:pPr marL="0" indent="0" algn="r">
              <a:buNone/>
            </a:pPr>
            <a:r>
              <a:rPr lang="ar-SY" sz="2800" dirty="0" smtClean="0"/>
              <a:t>  صل بين الصورة وطريقة التكاثر</a:t>
            </a:r>
            <a:endParaRPr lang="ar-SY" sz="2800" dirty="0" smtClean="0"/>
          </a:p>
          <a:p>
            <a:pPr marL="0" indent="0" algn="r">
              <a:buNone/>
            </a:pPr>
            <a:r>
              <a:rPr lang="ar-SY" sz="2800" dirty="0" smtClean="0"/>
              <a:t>     </a:t>
            </a:r>
          </a:p>
          <a:p>
            <a:pPr marL="0" indent="0" algn="r">
              <a:buNone/>
            </a:pPr>
            <a:endParaRPr lang="ar-SY" sz="2800" dirty="0"/>
          </a:p>
          <a:p>
            <a:pPr marL="0" indent="0" algn="r">
              <a:buNone/>
            </a:pPr>
            <a:endParaRPr lang="ar-SY" sz="2800" dirty="0" smtClean="0"/>
          </a:p>
          <a:p>
            <a:pPr marL="0" indent="0" algn="r">
              <a:buNone/>
            </a:pPr>
            <a:endParaRPr lang="ar-SY" sz="2800" dirty="0"/>
          </a:p>
          <a:p>
            <a:pPr marL="0" indent="0" algn="r">
              <a:buNone/>
            </a:pPr>
            <a:endParaRPr lang="ar-SY" sz="2800" dirty="0" smtClean="0"/>
          </a:p>
          <a:p>
            <a:pPr marL="0" indent="0" algn="r">
              <a:buNone/>
            </a:pPr>
            <a:endParaRPr lang="ar-SY" sz="2800" dirty="0"/>
          </a:p>
          <a:p>
            <a:pPr marL="0" indent="0" algn="r">
              <a:buNone/>
            </a:pPr>
            <a:r>
              <a:rPr lang="ar-SY" sz="2800" dirty="0" smtClean="0"/>
              <a:t>                    بالولادة             بالبيوض    </a:t>
            </a:r>
            <a:endParaRPr lang="ar-SY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65" y="1750670"/>
            <a:ext cx="2002219" cy="207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655" y="1750672"/>
            <a:ext cx="2287489" cy="207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3" y="1750671"/>
            <a:ext cx="3038345" cy="207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9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hoo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school.thmx</Template>
  <TotalTime>565</TotalTime>
  <Words>74</Words>
  <Application>Microsoft Office PowerPoint</Application>
  <PresentationFormat>عرض على الشاشة (3:4)‏</PresentationFormat>
  <Paragraphs>19</Paragraphs>
  <Slides>5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</vt:i4>
      </vt:variant>
    </vt:vector>
  </HeadingPairs>
  <TitlesOfParts>
    <vt:vector size="6" baseType="lpstr">
      <vt:lpstr>school</vt:lpstr>
      <vt:lpstr>تكاثر الحيوانات</vt:lpstr>
      <vt:lpstr>مخرجات التعلم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communication</dc:creator>
  <cp:lastModifiedBy>أحمد زكور</cp:lastModifiedBy>
  <cp:revision>56</cp:revision>
  <dcterms:created xsi:type="dcterms:W3CDTF">2020-05-02T02:36:07Z</dcterms:created>
  <dcterms:modified xsi:type="dcterms:W3CDTF">2020-06-15T12:41:03Z</dcterms:modified>
</cp:coreProperties>
</file>