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sldIdLst>
    <p:sldId id="256" r:id="rId2"/>
    <p:sldId id="257" r:id="rId3"/>
    <p:sldId id="258" r:id="rId4"/>
    <p:sldId id="266" r:id="rId5"/>
    <p:sldId id="267" r:id="rId6"/>
    <p:sldId id="261" r:id="rId7"/>
    <p:sldId id="269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70" d="100"/>
          <a:sy n="70" d="100"/>
        </p:scale>
        <p:origin x="-1386" y="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87018-D117-7A45-8E9B-B06732E9A126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5A126-7E84-D747-AF92-EC0B93F1A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573790"/>
      </p:ext>
    </p:extLst>
  </p:cSld>
  <p:clrMapOvr>
    <a:masterClrMapping/>
  </p:clrMapOvr>
  <p:transition spd="slow" advClick="0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87018-D117-7A45-8E9B-B06732E9A126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5A126-7E84-D747-AF92-EC0B93F1A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092977"/>
      </p:ext>
    </p:extLst>
  </p:cSld>
  <p:clrMapOvr>
    <a:masterClrMapping/>
  </p:clrMapOvr>
  <p:transition spd="slow" advClick="0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87018-D117-7A45-8E9B-B06732E9A126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5A126-7E84-D747-AF92-EC0B93F1A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953913"/>
      </p:ext>
    </p:extLst>
  </p:cSld>
  <p:clrMapOvr>
    <a:masterClrMapping/>
  </p:clrMapOvr>
  <p:transition spd="slow" advClick="0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87018-D117-7A45-8E9B-B06732E9A126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5A126-7E84-D747-AF92-EC0B93F1A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808453"/>
      </p:ext>
    </p:extLst>
  </p:cSld>
  <p:clrMapOvr>
    <a:masterClrMapping/>
  </p:clrMapOvr>
  <p:transition spd="slow" advClick="0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87018-D117-7A45-8E9B-B06732E9A126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5A126-7E84-D747-AF92-EC0B93F1A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636254"/>
      </p:ext>
    </p:extLst>
  </p:cSld>
  <p:clrMapOvr>
    <a:masterClrMapping/>
  </p:clrMapOvr>
  <p:transition spd="slow" advClick="0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87018-D117-7A45-8E9B-B06732E9A126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5A126-7E84-D747-AF92-EC0B93F1A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894849"/>
      </p:ext>
    </p:extLst>
  </p:cSld>
  <p:clrMapOvr>
    <a:masterClrMapping/>
  </p:clrMapOvr>
  <p:transition spd="slow" advClick="0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87018-D117-7A45-8E9B-B06732E9A126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5A126-7E84-D747-AF92-EC0B93F1A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6807"/>
      </p:ext>
    </p:extLst>
  </p:cSld>
  <p:clrMapOvr>
    <a:masterClrMapping/>
  </p:clrMapOvr>
  <p:transition spd="slow" advClick="0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87018-D117-7A45-8E9B-B06732E9A126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5A126-7E84-D747-AF92-EC0B93F1A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942567"/>
      </p:ext>
    </p:extLst>
  </p:cSld>
  <p:clrMapOvr>
    <a:masterClrMapping/>
  </p:clrMapOvr>
  <p:transition spd="slow" advClick="0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87018-D117-7A45-8E9B-B06732E9A126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5A126-7E84-D747-AF92-EC0B93F1A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249081"/>
      </p:ext>
    </p:extLst>
  </p:cSld>
  <p:clrMapOvr>
    <a:masterClrMapping/>
  </p:clrMapOvr>
  <p:transition spd="slow" advClick="0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87018-D117-7A45-8E9B-B06732E9A126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5A126-7E84-D747-AF92-EC0B93F1A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587926"/>
      </p:ext>
    </p:extLst>
  </p:cSld>
  <p:clrMapOvr>
    <a:masterClrMapping/>
  </p:clrMapOvr>
  <p:transition spd="slow" advClick="0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87018-D117-7A45-8E9B-B06732E9A126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5A126-7E84-D747-AF92-EC0B93F1A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298285"/>
      </p:ext>
    </p:extLst>
  </p:cSld>
  <p:clrMapOvr>
    <a:masterClrMapping/>
  </p:clrMapOvr>
  <p:transition spd="slow" advClick="0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687018-D117-7A45-8E9B-B06732E9A126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75A126-7E84-D747-AF92-EC0B93F1A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088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 advClick="0">
    <p:randomBar dir="vert"/>
  </p:transition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42470" y="4511569"/>
            <a:ext cx="3761405" cy="2216689"/>
          </a:xfrm>
        </p:spPr>
        <p:txBody>
          <a:bodyPr/>
          <a:lstStyle/>
          <a:p>
            <a:r>
              <a:rPr lang="ar-SY" dirty="0" smtClean="0">
                <a:solidFill>
                  <a:srgbClr val="FF0000"/>
                </a:solidFill>
              </a:rPr>
              <a:t>تلوث الغذاء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741972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Y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مخرجات التعلم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r">
              <a:buNone/>
            </a:pPr>
            <a:r>
              <a:rPr lang="ar-SY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   يتوقع من التلميذ في نهاية الدرس أن:</a:t>
            </a:r>
          </a:p>
          <a:p>
            <a:pPr marL="0" indent="0" algn="r">
              <a:buNone/>
            </a:pPr>
            <a:r>
              <a:rPr lang="ar-SY" dirty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SY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   يعدد ملوثات الغذاء.</a:t>
            </a:r>
          </a:p>
          <a:p>
            <a:pPr marL="0" indent="0" algn="r">
              <a:buNone/>
            </a:pPr>
            <a:r>
              <a:rPr lang="ar-SY" dirty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SY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   </a:t>
            </a:r>
            <a:r>
              <a:rPr lang="ar-SY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يتعرف </a:t>
            </a:r>
            <a:r>
              <a:rPr lang="ar-SY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على كيفية حماية الغذاء من التلوث.</a:t>
            </a:r>
          </a:p>
        </p:txBody>
      </p:sp>
    </p:spTree>
    <p:extLst>
      <p:ext uri="{BB962C8B-B14F-4D97-AF65-F5344CB8AC3E}">
        <p14:creationId xmlns:p14="http://schemas.microsoft.com/office/powerpoint/2010/main" val="2018158053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مستدير الزوايا 2"/>
          <p:cNvSpPr/>
          <p:nvPr/>
        </p:nvSpPr>
        <p:spPr>
          <a:xfrm>
            <a:off x="4995081" y="2879679"/>
            <a:ext cx="3370996" cy="818867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Y" sz="2800" dirty="0" smtClean="0"/>
              <a:t>المبيدات الحشرية</a:t>
            </a:r>
            <a:endParaRPr lang="ar-SY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080" y="634930"/>
            <a:ext cx="3370997" cy="2121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53" y="539241"/>
            <a:ext cx="3855494" cy="2217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عنصر نائب للمحتوى 6"/>
          <p:cNvSpPr>
            <a:spLocks noGrp="1"/>
          </p:cNvSpPr>
          <p:nvPr>
            <p:ph idx="1"/>
          </p:nvPr>
        </p:nvSpPr>
        <p:spPr>
          <a:xfrm>
            <a:off x="586853" y="2879679"/>
            <a:ext cx="3855494" cy="81886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>
            <a:normAutofit/>
          </a:bodyPr>
          <a:lstStyle/>
          <a:p>
            <a:pPr marL="0" indent="0" algn="ctr">
              <a:buNone/>
            </a:pPr>
            <a:r>
              <a:rPr lang="ar-SY" sz="2800" dirty="0" smtClean="0"/>
              <a:t>المياه الملوثة</a:t>
            </a:r>
            <a:endParaRPr lang="ar-SY" sz="2800" dirty="0"/>
          </a:p>
        </p:txBody>
      </p:sp>
      <p:sp>
        <p:nvSpPr>
          <p:cNvPr id="2" name="مستطيل مستدير الزوايا 1"/>
          <p:cNvSpPr/>
          <p:nvPr/>
        </p:nvSpPr>
        <p:spPr>
          <a:xfrm>
            <a:off x="1303361" y="3835022"/>
            <a:ext cx="5595582" cy="79157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Y" sz="2400" dirty="0" smtClean="0"/>
              <a:t>يتلوث الغذاء عندما يتعرض للمواد السامة والماء الملوثة</a:t>
            </a:r>
            <a:endParaRPr lang="ar-SY" sz="2400" dirty="0"/>
          </a:p>
        </p:txBody>
      </p:sp>
    </p:spTree>
    <p:extLst>
      <p:ext uri="{BB962C8B-B14F-4D97-AF65-F5344CB8AC3E}">
        <p14:creationId xmlns:p14="http://schemas.microsoft.com/office/powerpoint/2010/main" val="284832325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build="p" animBg="1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عنصر نائب للمحتوى 4"/>
          <p:cNvSpPr>
            <a:spLocks noGrp="1"/>
          </p:cNvSpPr>
          <p:nvPr>
            <p:ph idx="1"/>
          </p:nvPr>
        </p:nvSpPr>
        <p:spPr>
          <a:xfrm>
            <a:off x="457200" y="1627496"/>
            <a:ext cx="8229600" cy="4525963"/>
          </a:xfrm>
        </p:spPr>
        <p:txBody>
          <a:bodyPr/>
          <a:lstStyle/>
          <a:p>
            <a:endParaRPr lang="ar-SY" i="1" dirty="0"/>
          </a:p>
        </p:txBody>
      </p:sp>
      <p:sp>
        <p:nvSpPr>
          <p:cNvPr id="4" name="مستطيل مستدير الزوايا 3"/>
          <p:cNvSpPr/>
          <p:nvPr/>
        </p:nvSpPr>
        <p:spPr>
          <a:xfrm>
            <a:off x="6005014" y="2950191"/>
            <a:ext cx="2456597" cy="69376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Y" sz="3200" dirty="0" smtClean="0"/>
              <a:t>الذباب</a:t>
            </a:r>
            <a:endParaRPr lang="ar-SY" sz="3200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014" y="614150"/>
            <a:ext cx="2456597" cy="2162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873" y="585290"/>
            <a:ext cx="2534752" cy="2220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17" y="585290"/>
            <a:ext cx="2265528" cy="2220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مستطيل مستدير الزوايا 10"/>
          <p:cNvSpPr/>
          <p:nvPr/>
        </p:nvSpPr>
        <p:spPr>
          <a:xfrm>
            <a:off x="3220873" y="2950191"/>
            <a:ext cx="2534752" cy="69376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Y" sz="3200" dirty="0" smtClean="0"/>
              <a:t>الصراصير</a:t>
            </a:r>
            <a:endParaRPr lang="ar-SY" sz="3200" dirty="0"/>
          </a:p>
        </p:txBody>
      </p:sp>
      <p:sp>
        <p:nvSpPr>
          <p:cNvPr id="12" name="مستطيل مستدير الزوايا 11"/>
          <p:cNvSpPr/>
          <p:nvPr/>
        </p:nvSpPr>
        <p:spPr>
          <a:xfrm>
            <a:off x="661917" y="2938818"/>
            <a:ext cx="2265528" cy="70513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Y" sz="3200" dirty="0" smtClean="0"/>
              <a:t>الفئران</a:t>
            </a:r>
            <a:endParaRPr lang="ar-SY" sz="3200" dirty="0"/>
          </a:p>
        </p:txBody>
      </p:sp>
      <p:sp>
        <p:nvSpPr>
          <p:cNvPr id="7" name="مستطيل مستدير الزوايا 6"/>
          <p:cNvSpPr/>
          <p:nvPr/>
        </p:nvSpPr>
        <p:spPr>
          <a:xfrm>
            <a:off x="1228299" y="3794078"/>
            <a:ext cx="5636524" cy="69603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Y" sz="2800" dirty="0" smtClean="0"/>
              <a:t>يتلوث الغذاء عندما يتعرض للجراثيم والحشرات</a:t>
            </a:r>
            <a:endParaRPr lang="ar-SY" sz="2800" dirty="0"/>
          </a:p>
        </p:txBody>
      </p:sp>
    </p:spTree>
    <p:extLst>
      <p:ext uri="{BB962C8B-B14F-4D97-AF65-F5344CB8AC3E}">
        <p14:creationId xmlns:p14="http://schemas.microsoft.com/office/powerpoint/2010/main" val="26337639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2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عنصر نائب للمحتوى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Y" i="1" dirty="0"/>
          </a:p>
        </p:txBody>
      </p:sp>
      <p:sp>
        <p:nvSpPr>
          <p:cNvPr id="3" name="مستطيل مستدير الزوايا 2"/>
          <p:cNvSpPr/>
          <p:nvPr/>
        </p:nvSpPr>
        <p:spPr>
          <a:xfrm>
            <a:off x="-4599296" y="5854888"/>
            <a:ext cx="5056496" cy="113108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Y" dirty="0" smtClean="0"/>
              <a:t>ما الحاسة التي </a:t>
            </a:r>
            <a:r>
              <a:rPr lang="ar-SY" dirty="0"/>
              <a:t>ت</a:t>
            </a:r>
            <a:r>
              <a:rPr lang="ar-SY" dirty="0" smtClean="0"/>
              <a:t>ستخدمها الطفلة  للتعرف على طعم البطيخ ؟</a:t>
            </a:r>
          </a:p>
          <a:p>
            <a:pPr algn="ctr"/>
            <a:r>
              <a:rPr lang="ar-SY" dirty="0" smtClean="0"/>
              <a:t>وما الحاسة التي تحدد رائحته؟</a:t>
            </a:r>
            <a:endParaRPr lang="ar-SY" dirty="0"/>
          </a:p>
        </p:txBody>
      </p:sp>
      <p:sp>
        <p:nvSpPr>
          <p:cNvPr id="4" name="مستطيل مستدير الزوايا 3"/>
          <p:cNvSpPr/>
          <p:nvPr/>
        </p:nvSpPr>
        <p:spPr>
          <a:xfrm>
            <a:off x="2918916" y="539087"/>
            <a:ext cx="3249872" cy="67556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Y" sz="2400" dirty="0" smtClean="0"/>
              <a:t>كيف أحمي طعامي من التلوث؟</a:t>
            </a:r>
            <a:endParaRPr lang="ar-SY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890" y="1433014"/>
            <a:ext cx="2565779" cy="2688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336" y="4511613"/>
            <a:ext cx="2758553" cy="161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4119" y="1433015"/>
            <a:ext cx="2081284" cy="2814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752" y="1433015"/>
            <a:ext cx="2195585" cy="289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838349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عنصر نائب للمحتوى 4"/>
          <p:cNvSpPr>
            <a:spLocks noGrp="1"/>
          </p:cNvSpPr>
          <p:nvPr>
            <p:ph idx="1"/>
          </p:nvPr>
        </p:nvSpPr>
        <p:spPr>
          <a:xfrm>
            <a:off x="457200" y="1364776"/>
            <a:ext cx="8229600" cy="4761387"/>
          </a:xfrm>
        </p:spPr>
        <p:txBody>
          <a:bodyPr/>
          <a:lstStyle/>
          <a:p>
            <a:pPr marL="0" indent="0" algn="ctr">
              <a:buNone/>
            </a:pPr>
            <a:r>
              <a:rPr lang="ar-SY" dirty="0" smtClean="0">
                <a:solidFill>
                  <a:srgbClr val="FF0000"/>
                </a:solidFill>
              </a:rPr>
              <a:t>كيف أحمي طعامي من التلوث؟</a:t>
            </a:r>
          </a:p>
          <a:p>
            <a:pPr marL="0" indent="0" algn="r">
              <a:buNone/>
            </a:pPr>
            <a:r>
              <a:rPr lang="ar-SY" dirty="0" smtClean="0"/>
              <a:t>1 – نتناول اللحوم بعد طبخها جيدا .</a:t>
            </a:r>
          </a:p>
          <a:p>
            <a:pPr marL="0" indent="0" algn="r">
              <a:buNone/>
            </a:pPr>
            <a:r>
              <a:rPr lang="ar-SY" dirty="0" smtClean="0"/>
              <a:t>2 – نحفظ الطعام في الثلاجة.</a:t>
            </a:r>
          </a:p>
          <a:p>
            <a:pPr marL="0" indent="0" algn="r">
              <a:buNone/>
            </a:pPr>
            <a:r>
              <a:rPr lang="ar-SY" dirty="0" smtClean="0"/>
              <a:t>3 – نضع القمامة في أكياس مغلقة.</a:t>
            </a:r>
          </a:p>
          <a:p>
            <a:pPr marL="0" indent="0" algn="r">
              <a:buNone/>
            </a:pPr>
            <a:r>
              <a:rPr lang="ar-SY" dirty="0" smtClean="0"/>
              <a:t>4 – نبعد الحيوانات الأليفة عن الطعام وأماكن تحضيره.</a:t>
            </a:r>
            <a:endParaRPr lang="ar-SY" dirty="0"/>
          </a:p>
        </p:txBody>
      </p:sp>
    </p:spTree>
    <p:extLst>
      <p:ext uri="{BB962C8B-B14F-4D97-AF65-F5344CB8AC3E}">
        <p14:creationId xmlns:p14="http://schemas.microsoft.com/office/powerpoint/2010/main" val="426298515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عنصر نائب للمحتوى 4"/>
          <p:cNvSpPr>
            <a:spLocks noGrp="1"/>
          </p:cNvSpPr>
          <p:nvPr>
            <p:ph idx="1"/>
          </p:nvPr>
        </p:nvSpPr>
        <p:spPr>
          <a:xfrm>
            <a:off x="457200" y="1364776"/>
            <a:ext cx="8229600" cy="4761387"/>
          </a:xfrm>
        </p:spPr>
        <p:txBody>
          <a:bodyPr/>
          <a:lstStyle/>
          <a:p>
            <a:pPr marL="0" indent="0" algn="ctr">
              <a:buNone/>
            </a:pPr>
            <a:r>
              <a:rPr lang="ar-SY" dirty="0" smtClean="0"/>
              <a:t>نشاط</a:t>
            </a:r>
          </a:p>
          <a:p>
            <a:pPr marL="0" indent="0" algn="r">
              <a:buNone/>
            </a:pPr>
            <a:r>
              <a:rPr lang="ar-SY" sz="2800" dirty="0" smtClean="0"/>
              <a:t>     املأ الفراغات بالكلمات الآتية:(</a:t>
            </a:r>
            <a:r>
              <a:rPr lang="ar-SY" sz="2800" dirty="0" smtClean="0">
                <a:solidFill>
                  <a:srgbClr val="FF0000"/>
                </a:solidFill>
              </a:rPr>
              <a:t>أكلها</a:t>
            </a:r>
            <a:r>
              <a:rPr lang="ar-SY" sz="2800" dirty="0" smtClean="0"/>
              <a:t>, </a:t>
            </a:r>
            <a:r>
              <a:rPr lang="ar-SY" sz="2800" dirty="0" smtClean="0">
                <a:solidFill>
                  <a:srgbClr val="FF0000"/>
                </a:solidFill>
              </a:rPr>
              <a:t>تلوث</a:t>
            </a:r>
            <a:r>
              <a:rPr lang="ar-SY" sz="2800" dirty="0" smtClean="0"/>
              <a:t>, </a:t>
            </a:r>
            <a:r>
              <a:rPr lang="ar-SY" sz="2800" dirty="0" smtClean="0">
                <a:solidFill>
                  <a:srgbClr val="FF0000"/>
                </a:solidFill>
              </a:rPr>
              <a:t>الطعام</a:t>
            </a:r>
            <a:r>
              <a:rPr lang="ar-SY" sz="2800" dirty="0" smtClean="0"/>
              <a:t>, </a:t>
            </a:r>
            <a:r>
              <a:rPr lang="ar-SY" sz="2800" dirty="0" smtClean="0">
                <a:solidFill>
                  <a:srgbClr val="FF0000"/>
                </a:solidFill>
              </a:rPr>
              <a:t>طبخها</a:t>
            </a:r>
            <a:r>
              <a:rPr lang="ar-SY" sz="2800" dirty="0" smtClean="0"/>
              <a:t>).</a:t>
            </a:r>
          </a:p>
          <a:p>
            <a:pPr marL="0" indent="0" algn="r">
              <a:buNone/>
            </a:pPr>
            <a:r>
              <a:rPr lang="ar-SY" sz="2800" dirty="0"/>
              <a:t> </a:t>
            </a:r>
            <a:r>
              <a:rPr lang="ar-SY" sz="2800" dirty="0" smtClean="0"/>
              <a:t>    احتواء المواد الغذائية على جراثيم أو مواد سامة يدعى......الغذاء.</a:t>
            </a:r>
          </a:p>
          <a:p>
            <a:pPr marL="0" indent="0" algn="r">
              <a:buNone/>
            </a:pPr>
            <a:r>
              <a:rPr lang="ar-SY" sz="2800" dirty="0"/>
              <a:t> </a:t>
            </a:r>
            <a:r>
              <a:rPr lang="ar-SY" sz="2800" dirty="0" smtClean="0"/>
              <a:t>    نتناول اللحوم بعد .......جيدا.</a:t>
            </a:r>
          </a:p>
          <a:p>
            <a:pPr marL="0" indent="0" algn="r">
              <a:buNone/>
            </a:pPr>
            <a:r>
              <a:rPr lang="ar-SY" sz="2800" dirty="0" smtClean="0"/>
              <a:t>     نغسل الخضار والفاكهة قبل .........</a:t>
            </a:r>
          </a:p>
          <a:p>
            <a:pPr marL="0" indent="0" algn="r">
              <a:buNone/>
            </a:pPr>
            <a:r>
              <a:rPr lang="ar-SY" sz="2800" dirty="0"/>
              <a:t> </a:t>
            </a:r>
            <a:r>
              <a:rPr lang="ar-SY" sz="2800" dirty="0" smtClean="0"/>
              <a:t>    نغسل اليدين قبل تناول ...........</a:t>
            </a:r>
          </a:p>
          <a:p>
            <a:pPr marL="0" indent="0" algn="r">
              <a:buNone/>
            </a:pPr>
            <a:r>
              <a:rPr lang="ar-SY" sz="2800" dirty="0"/>
              <a:t> </a:t>
            </a:r>
            <a:r>
              <a:rPr lang="ar-SY" sz="2800" dirty="0" smtClean="0"/>
              <a:t>    </a:t>
            </a:r>
            <a:endParaRPr lang="ar-SY" sz="2800" dirty="0" smtClean="0"/>
          </a:p>
          <a:p>
            <a:pPr marL="0" indent="0" algn="r">
              <a:buNone/>
            </a:pPr>
            <a:r>
              <a:rPr lang="ar-SY" sz="2800" dirty="0"/>
              <a:t> </a:t>
            </a:r>
            <a:r>
              <a:rPr lang="ar-SY" sz="2800" dirty="0" smtClean="0"/>
              <a:t>  </a:t>
            </a:r>
            <a:endParaRPr lang="ar-SY" sz="2800" dirty="0"/>
          </a:p>
        </p:txBody>
      </p:sp>
    </p:spTree>
    <p:extLst>
      <p:ext uri="{BB962C8B-B14F-4D97-AF65-F5344CB8AC3E}">
        <p14:creationId xmlns:p14="http://schemas.microsoft.com/office/powerpoint/2010/main" val="13925929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choo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school.thmx</Template>
  <TotalTime>567</TotalTime>
  <Words>158</Words>
  <Application>Microsoft Office PowerPoint</Application>
  <PresentationFormat>عرض على الشاشة (3:4)‏</PresentationFormat>
  <Paragraphs>28</Paragraphs>
  <Slides>7</Slides>
  <Notes>0</Notes>
  <HiddenSlides>0</HiddenSlides>
  <MMClips>0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7</vt:i4>
      </vt:variant>
    </vt:vector>
  </HeadingPairs>
  <TitlesOfParts>
    <vt:vector size="8" baseType="lpstr">
      <vt:lpstr>school</vt:lpstr>
      <vt:lpstr>تلوث الغذاء</vt:lpstr>
      <vt:lpstr>مخرجات التعلم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communication</dc:creator>
  <cp:lastModifiedBy>أحمد زكور</cp:lastModifiedBy>
  <cp:revision>57</cp:revision>
  <dcterms:created xsi:type="dcterms:W3CDTF">2020-05-02T02:36:07Z</dcterms:created>
  <dcterms:modified xsi:type="dcterms:W3CDTF">2020-06-08T08:16:21Z</dcterms:modified>
</cp:coreProperties>
</file>