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7" r:id="rId4"/>
    <p:sldId id="258" r:id="rId5"/>
    <p:sldId id="261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حركة الحيوانات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يتعرف إلى كيفية انتقال بعض الحيوانات.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200" dirty="0" smtClean="0"/>
              <a:t>كيف تستطيع الحيوانات الانتقال من مكان لآخر؟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889"/>
            <a:ext cx="3944202" cy="280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4" y="1282890"/>
            <a:ext cx="3712192" cy="280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5" y="2899314"/>
            <a:ext cx="2699472" cy="17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5" y="2899315"/>
            <a:ext cx="3074873" cy="17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68" y="606654"/>
            <a:ext cx="2699471" cy="18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3" y="606654"/>
            <a:ext cx="3034955" cy="18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77422"/>
            <a:ext cx="8229600" cy="5948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SY" sz="2800" dirty="0" smtClean="0"/>
          </a:p>
          <a:p>
            <a:pPr marL="0" indent="0" algn="ctr">
              <a:buNone/>
            </a:pPr>
            <a:r>
              <a:rPr lang="ar-SY" sz="2800" dirty="0" smtClean="0"/>
              <a:t>       كيف تتحرك هذه الحيوانات؟</a:t>
            </a:r>
          </a:p>
          <a:p>
            <a:pPr marL="0" indent="0" algn="r">
              <a:buNone/>
            </a:pPr>
            <a:r>
              <a:rPr lang="ar-SY" sz="2800" dirty="0" smtClean="0"/>
              <a:t>            ما حركة الأفعى؟</a:t>
            </a:r>
          </a:p>
          <a:p>
            <a:pPr marL="0" indent="0" algn="r">
              <a:buNone/>
            </a:pPr>
            <a:r>
              <a:rPr lang="ar-SY" sz="2800" dirty="0" smtClean="0"/>
              <a:t>            ما حركة الأسماك؟</a:t>
            </a:r>
          </a:p>
          <a:p>
            <a:pPr marL="0" indent="0" algn="r">
              <a:buNone/>
            </a:pPr>
            <a:r>
              <a:rPr lang="ar-SY" sz="2800" dirty="0" smtClean="0"/>
              <a:t>            ما حركة الطيور؟</a:t>
            </a:r>
          </a:p>
          <a:p>
            <a:pPr marL="0" indent="0" algn="r">
              <a:buNone/>
            </a:pPr>
            <a:r>
              <a:rPr lang="ar-SY" sz="2800" dirty="0" smtClean="0"/>
              <a:t>            ما حركة الجمل؟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ما حركة الحصان؟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ما الذي يساعد الطيور على الطيران؟</a:t>
            </a:r>
          </a:p>
          <a:p>
            <a:pPr marL="0" indent="0" algn="r">
              <a:buNone/>
            </a:pPr>
            <a:r>
              <a:rPr lang="ar-SY" sz="2800" dirty="0" smtClean="0"/>
              <a:t>                 ما الذي يساعد الأرنب والضفدع على القفز؟                                ما الذي يساعد الأسماك على السباحة؟</a:t>
            </a:r>
          </a:p>
          <a:p>
            <a:pPr marL="0" indent="0" algn="r">
              <a:buNone/>
            </a:pPr>
            <a:endParaRPr lang="ar-SY" sz="2800" dirty="0" smtClean="0"/>
          </a:p>
          <a:p>
            <a:pPr marL="0" indent="0" algn="r">
              <a:buNone/>
            </a:pP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92322"/>
            <a:ext cx="8229600" cy="4433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SY" sz="2800" dirty="0" smtClean="0"/>
          </a:p>
          <a:p>
            <a:pPr marL="0" indent="0" algn="ctr">
              <a:buNone/>
            </a:pPr>
            <a:r>
              <a:rPr lang="ar-SY" sz="2800" dirty="0" smtClean="0"/>
              <a:t>تختلف طرائق الحركة من حيوان إلى آخر فهناك:</a:t>
            </a:r>
          </a:p>
          <a:p>
            <a:pPr marL="0" indent="0" algn="ctr">
              <a:buNone/>
            </a:pPr>
            <a:r>
              <a:rPr lang="ar-SY" sz="2800" dirty="0" smtClean="0"/>
              <a:t>المشي والزحف والركض </a:t>
            </a:r>
          </a:p>
          <a:p>
            <a:pPr marL="0" indent="0" algn="ctr">
              <a:buNone/>
            </a:pPr>
            <a:r>
              <a:rPr lang="ar-SY" sz="2800" dirty="0" smtClean="0"/>
              <a:t>والقفز والسباحة والطيران</a:t>
            </a:r>
          </a:p>
          <a:p>
            <a:pPr marL="0" indent="0" algn="ctr">
              <a:buNone/>
            </a:pPr>
            <a:r>
              <a:rPr lang="ar-SY" sz="2800" dirty="0" smtClean="0"/>
              <a:t>معظم الحيوانات لها أكثر من طريقة للحركة</a:t>
            </a:r>
          </a:p>
        </p:txBody>
      </p:sp>
    </p:spTree>
    <p:extLst>
      <p:ext uri="{BB962C8B-B14F-4D97-AF65-F5344CB8AC3E}">
        <p14:creationId xmlns:p14="http://schemas.microsoft.com/office/powerpoint/2010/main" val="3368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09433"/>
            <a:ext cx="8229600" cy="5716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SY" sz="2800" dirty="0" smtClean="0"/>
          </a:p>
          <a:p>
            <a:pPr marL="0" indent="0" algn="ctr">
              <a:buNone/>
            </a:pPr>
            <a:r>
              <a:rPr lang="ar-SY" sz="2800" dirty="0" smtClean="0"/>
              <a:t>نشاط</a:t>
            </a:r>
          </a:p>
          <a:p>
            <a:pPr marL="0" indent="0" algn="ctr">
              <a:buNone/>
            </a:pPr>
            <a:r>
              <a:rPr lang="ar-SY" sz="2800" dirty="0" smtClean="0"/>
              <a:t>أملأ الفراغ بالكلمات المناسبة فيما </a:t>
            </a:r>
            <a:r>
              <a:rPr lang="ar-SY" sz="2800" dirty="0" smtClean="0"/>
              <a:t>يأتي(يسبح</a:t>
            </a:r>
            <a:r>
              <a:rPr lang="ar-SY" sz="2800" dirty="0" smtClean="0"/>
              <a:t>, الحرباء, يركض, الصقر)</a:t>
            </a:r>
          </a:p>
          <a:p>
            <a:pPr marL="0" indent="0" algn="r">
              <a:buNone/>
            </a:pPr>
            <a:r>
              <a:rPr lang="ar-SY" sz="2800" dirty="0" smtClean="0"/>
              <a:t>   ..............السمك في الماء.</a:t>
            </a:r>
          </a:p>
          <a:p>
            <a:pPr marL="0" indent="0" algn="r">
              <a:buNone/>
            </a:pPr>
            <a:r>
              <a:rPr lang="ar-SY" sz="2800" dirty="0" smtClean="0"/>
              <a:t>   يطير .......... في الهواء.</a:t>
            </a:r>
          </a:p>
          <a:p>
            <a:pPr marL="0" indent="0" algn="r">
              <a:buNone/>
            </a:pPr>
            <a:r>
              <a:rPr lang="ar-SY" sz="2800" dirty="0" smtClean="0"/>
              <a:t>   تزحف ........... على بطنها.</a:t>
            </a:r>
          </a:p>
          <a:p>
            <a:pPr marL="0" indent="0" algn="r">
              <a:buNone/>
            </a:pPr>
            <a:r>
              <a:rPr lang="ar-SY" sz="2800" dirty="0" smtClean="0"/>
              <a:t>  </a:t>
            </a:r>
            <a:r>
              <a:rPr lang="ar-SY" sz="2800" dirty="0" smtClean="0"/>
              <a:t>* </a:t>
            </a:r>
            <a:r>
              <a:rPr lang="ar-SY" sz="2800" dirty="0" smtClean="0"/>
              <a:t>أذكر </a:t>
            </a:r>
            <a:r>
              <a:rPr lang="ar-SY" sz="2800" dirty="0"/>
              <a:t>اسم حيوان له أكثر من طريقة </a:t>
            </a:r>
            <a:r>
              <a:rPr lang="ar-SY" sz="2800" dirty="0" smtClean="0"/>
              <a:t>للحركة.</a:t>
            </a:r>
          </a:p>
          <a:p>
            <a:pPr marL="0" indent="0" algn="r">
              <a:buNone/>
            </a:pPr>
            <a:r>
              <a:rPr lang="ar-SY" sz="2800" dirty="0" smtClean="0"/>
              <a:t>   أسمي حيوانات أخرى أعرفها.</a:t>
            </a:r>
          </a:p>
          <a:p>
            <a:pPr marL="0" indent="0" algn="r">
              <a:buNone/>
            </a:pPr>
            <a:r>
              <a:rPr lang="en-US" sz="2800" dirty="0" smtClean="0"/>
              <a:t>  </a:t>
            </a:r>
            <a:r>
              <a:rPr lang="ar-SY" sz="2800" dirty="0" smtClean="0"/>
              <a:t>تركض</a:t>
            </a:r>
            <a:r>
              <a:rPr lang="ar-SY" sz="2800" dirty="0" smtClean="0"/>
              <a:t>......</a:t>
            </a:r>
            <a:r>
              <a:rPr lang="en-US" sz="2800" dirty="0" smtClean="0"/>
              <a:t>  </a:t>
            </a:r>
            <a:r>
              <a:rPr lang="ar-SY" sz="2800" dirty="0" smtClean="0"/>
              <a:t>تقفز......</a:t>
            </a:r>
            <a:r>
              <a:rPr lang="en-US" sz="2800" dirty="0" smtClean="0"/>
              <a:t>   ..</a:t>
            </a:r>
            <a:r>
              <a:rPr lang="ar-SY" sz="2800" dirty="0" smtClean="0"/>
              <a:t>                 تطير......</a:t>
            </a:r>
          </a:p>
          <a:p>
            <a:pPr marL="0" indent="0" algn="r">
              <a:buNone/>
            </a:pPr>
            <a:r>
              <a:rPr lang="ar-SY" sz="2800" dirty="0" smtClean="0"/>
              <a:t>تسبح......</a:t>
            </a:r>
            <a:r>
              <a:rPr lang="en-US" sz="2800" dirty="0" smtClean="0"/>
              <a:t>     </a:t>
            </a:r>
            <a:r>
              <a:rPr lang="ar-SY" sz="2800" dirty="0" smtClean="0"/>
              <a:t>                 تزحف....</a:t>
            </a:r>
          </a:p>
        </p:txBody>
      </p:sp>
    </p:spTree>
    <p:extLst>
      <p:ext uri="{BB962C8B-B14F-4D97-AF65-F5344CB8AC3E}">
        <p14:creationId xmlns:p14="http://schemas.microsoft.com/office/powerpoint/2010/main" val="35132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601</TotalTime>
  <Words>167</Words>
  <Application>Microsoft Office PowerPoint</Application>
  <PresentationFormat>عرض على الشاشة (3:4)‏</PresentationFormat>
  <Paragraphs>29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حركة الحيوانات</vt:lpstr>
      <vt:lpstr>مخرجات التعلم</vt:lpstr>
      <vt:lpstr>كيف تستطيع الحيوانات الانتقال من مكان لآخر؟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59</cp:revision>
  <dcterms:created xsi:type="dcterms:W3CDTF">2020-05-02T02:36:07Z</dcterms:created>
  <dcterms:modified xsi:type="dcterms:W3CDTF">2020-06-15T11:17:14Z</dcterms:modified>
</cp:coreProperties>
</file>