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8"/>
  </p:notesMasterIdLst>
  <p:sldIdLst>
    <p:sldId id="256" r:id="rId2"/>
    <p:sldId id="257" r:id="rId3"/>
    <p:sldId id="261" r:id="rId4"/>
    <p:sldId id="264" r:id="rId5"/>
    <p:sldId id="265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bayan Center" initials="AC" lastIdx="0" clrIdx="0">
    <p:extLst>
      <p:ext uri="{19B8F6BF-5375-455C-9EA6-DF929625EA0E}">
        <p15:presenceInfo xmlns:p15="http://schemas.microsoft.com/office/powerpoint/2012/main" userId="ALbayan Cent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E0D3E27-EF92-44FF-90A5-8FCBBF317ED7}" type="datetimeFigureOut">
              <a:rPr lang="ar-SY" smtClean="0"/>
              <a:t>10/10/1441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0146BA0-0BA1-4AEB-9ED2-A3E1A73270A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507182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أسلوب الاستفهام</a:t>
            </a:r>
            <a:b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أسلوب التعجّب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الأهدافُ التَّعليميَّةُ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يتوقع منكَ عزيزي التّلميذ في نهايةِ الدّرسَ أن تكونَ قادراً على:</a:t>
            </a:r>
          </a:p>
          <a:p>
            <a:pPr marL="0" indent="0" algn="r">
              <a:buNone/>
            </a:pP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1-تمييز أسلوب الاستفهام والتَّعجّب .</a:t>
            </a:r>
          </a:p>
          <a:p>
            <a:pPr marL="0" indent="0" algn="r">
              <a:buNone/>
            </a:pP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2- تمييز علامتي الاستفهامِ والتَّعجّب (؟ - ! )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SY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أتعلَّمُ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6164"/>
            <a:ext cx="8031708" cy="3080982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Y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  <a:endParaRPr lang="ar-SA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تمرير أفقي 3"/>
          <p:cNvSpPr/>
          <p:nvPr/>
        </p:nvSpPr>
        <p:spPr>
          <a:xfrm>
            <a:off x="457200" y="2599899"/>
            <a:ext cx="4032913" cy="1033272"/>
          </a:xfrm>
          <a:prstGeom prst="horizontalScroll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يجري القلمُ فوقَ الدَّفتر</a:t>
            </a:r>
          </a:p>
        </p:txBody>
      </p:sp>
      <p:sp>
        <p:nvSpPr>
          <p:cNvPr id="10" name="تمرير أفقي 9"/>
          <p:cNvSpPr/>
          <p:nvPr/>
        </p:nvSpPr>
        <p:spPr>
          <a:xfrm>
            <a:off x="457200" y="1566627"/>
            <a:ext cx="4032913" cy="1033272"/>
          </a:xfrm>
          <a:prstGeom prst="horizontalScroll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أحملُ فوقَ ظهري حقيبةً</a:t>
            </a:r>
          </a:p>
        </p:txBody>
      </p:sp>
      <p:sp>
        <p:nvSpPr>
          <p:cNvPr id="11" name="تمرير أفقي 10"/>
          <p:cNvSpPr/>
          <p:nvPr/>
        </p:nvSpPr>
        <p:spPr>
          <a:xfrm>
            <a:off x="4926842" y="2599899"/>
            <a:ext cx="3562066" cy="1033272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أينَ يجري القلمُ </a:t>
            </a:r>
            <a:r>
              <a:rPr lang="ar-SY" sz="4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</a:t>
            </a:r>
          </a:p>
        </p:txBody>
      </p:sp>
      <p:sp>
        <p:nvSpPr>
          <p:cNvPr id="12" name="تمرير أفقي 11"/>
          <p:cNvSpPr/>
          <p:nvPr/>
        </p:nvSpPr>
        <p:spPr>
          <a:xfrm>
            <a:off x="4926841" y="1566627"/>
            <a:ext cx="3562067" cy="1033272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ماذا أحملُ فوقَ ظهري </a:t>
            </a:r>
            <a:r>
              <a:rPr lang="ar-SY" sz="4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</a:t>
            </a:r>
          </a:p>
        </p:txBody>
      </p:sp>
    </p:spTree>
    <p:extLst>
      <p:ext uri="{BB962C8B-B14F-4D97-AF65-F5344CB8AC3E}">
        <p14:creationId xmlns:p14="http://schemas.microsoft.com/office/powerpoint/2010/main" val="362883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أتعلّمُ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2890"/>
            <a:ext cx="8099946" cy="3425588"/>
          </a:xfrm>
        </p:spPr>
        <p:txBody>
          <a:bodyPr/>
          <a:lstStyle/>
          <a:p>
            <a:pPr marL="0" indent="0" algn="r">
              <a:buNone/>
            </a:pPr>
            <a: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أقرأ منتبهاً إلى أسلوب التَّعجّبِ فيما يلي:</a:t>
            </a:r>
          </a:p>
          <a:p>
            <a:pPr marL="0" indent="0" algn="r">
              <a:buNone/>
            </a:pPr>
            <a:endParaRPr lang="ar-SY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>
              <a:buNone/>
            </a:pPr>
            <a: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</a:t>
            </a:r>
          </a:p>
          <a:p>
            <a:pPr marL="0" indent="0" algn="r">
              <a:buNone/>
            </a:pPr>
            <a: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                       </a:t>
            </a:r>
          </a:p>
        </p:txBody>
      </p:sp>
      <p:sp>
        <p:nvSpPr>
          <p:cNvPr id="6" name="مخطط انسيابي: شريط مثقب 5"/>
          <p:cNvSpPr/>
          <p:nvPr/>
        </p:nvSpPr>
        <p:spPr>
          <a:xfrm>
            <a:off x="6359857" y="2715904"/>
            <a:ext cx="2197289" cy="804672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 أحلى </a:t>
            </a:r>
          </a:p>
        </p:txBody>
      </p:sp>
      <p:sp>
        <p:nvSpPr>
          <p:cNvPr id="10" name="مخطط انسيابي: شريط مثقب 9"/>
          <p:cNvSpPr/>
          <p:nvPr/>
        </p:nvSpPr>
        <p:spPr>
          <a:xfrm>
            <a:off x="1337481" y="2868304"/>
            <a:ext cx="1942532" cy="804672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بيتي  !</a:t>
            </a:r>
          </a:p>
        </p:txBody>
      </p:sp>
      <p:sp>
        <p:nvSpPr>
          <p:cNvPr id="11" name="مخطط انسيابي: شريط مثقب 10"/>
          <p:cNvSpPr/>
          <p:nvPr/>
        </p:nvSpPr>
        <p:spPr>
          <a:xfrm>
            <a:off x="1337481" y="1911232"/>
            <a:ext cx="1942532" cy="804672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الرَّبيعَ  !</a:t>
            </a:r>
          </a:p>
        </p:txBody>
      </p:sp>
      <p:sp>
        <p:nvSpPr>
          <p:cNvPr id="12" name="مخطط انسيابي: شريط مثقب 11"/>
          <p:cNvSpPr/>
          <p:nvPr/>
        </p:nvSpPr>
        <p:spPr>
          <a:xfrm>
            <a:off x="6359857" y="1911232"/>
            <a:ext cx="2156346" cy="804672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4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 أجملَ </a:t>
            </a:r>
          </a:p>
        </p:txBody>
      </p:sp>
    </p:spTree>
    <p:extLst>
      <p:ext uri="{BB962C8B-B14F-4D97-AF65-F5344CB8AC3E}">
        <p14:creationId xmlns:p14="http://schemas.microsoft.com/office/powerpoint/2010/main" val="236155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ألاحظُ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2890"/>
            <a:ext cx="8099946" cy="3425588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ar-SY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*  (</a:t>
            </a:r>
            <a:r>
              <a:rPr lang="ar-SY" sz="4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</a:t>
            </a:r>
            <a:r>
              <a:rPr lang="ar-SY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) :علامة الاستفهام توضعُ في نهايةِ الجملةِ التي فيها صيغةُ سؤالٍ</a:t>
            </a:r>
            <a: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</a:rPr>
              <a:t>.                                                                                                                             </a:t>
            </a:r>
            <a:r>
              <a:rPr lang="ar-SY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* ( </a:t>
            </a:r>
            <a:r>
              <a:rPr lang="ar-SY" sz="4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!</a:t>
            </a:r>
            <a:r>
              <a:rPr lang="ar-SY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 : علامةُ التَّعجّبِ توضعُ في نهايةِ الجملةِ التي فيها أسلوبُ تعجّبٍ.</a:t>
            </a:r>
          </a:p>
          <a:p>
            <a:pPr marL="0" indent="0" algn="r">
              <a:buNone/>
            </a:pPr>
            <a:r>
              <a:rPr lang="ar-SY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</a:t>
            </a:r>
          </a:p>
          <a:p>
            <a:pPr marL="0" indent="0" algn="r">
              <a:buNone/>
            </a:pPr>
            <a: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22105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توجيه الأهلِ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0827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ar-SY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*عزيزي التِّلميذ نرجو منك حلَّ التقويم الموجود في المرفق والتَّدرب على نص الاملاء بشكلٍ جيدٍ 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ar-SY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عزيزي ولي التِّلميذ نرجو منك متابعته في حلِّ التقويم وإملاء 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ar-SY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النَّص كلمةً كلمةً </a:t>
            </a:r>
            <a:r>
              <a:rPr lang="ar-SY" sz="3600" b="1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وتصويب الأغلاط </a:t>
            </a:r>
            <a:endParaRPr lang="ar-SY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ar-SY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دمتم برعاية الله وحفظهِ</a:t>
            </a:r>
          </a:p>
        </p:txBody>
      </p:sp>
    </p:spTree>
    <p:extLst>
      <p:ext uri="{BB962C8B-B14F-4D97-AF65-F5344CB8AC3E}">
        <p14:creationId xmlns:p14="http://schemas.microsoft.com/office/powerpoint/2010/main" val="48828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585</TotalTime>
  <Words>150</Words>
  <Application>Microsoft Office PowerPoint</Application>
  <PresentationFormat>عرض على الشاشة (4:3)</PresentationFormat>
  <Paragraphs>29</Paragraphs>
  <Slides>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0" baseType="lpstr">
      <vt:lpstr>Arial</vt:lpstr>
      <vt:lpstr>Calibri</vt:lpstr>
      <vt:lpstr>Sakkal Majalla</vt:lpstr>
      <vt:lpstr>school</vt:lpstr>
      <vt:lpstr>أسلوب الاستفهام أسلوب التعجّب</vt:lpstr>
      <vt:lpstr>الأهدافُ التَّعليميَّةُ</vt:lpstr>
      <vt:lpstr>أتعلَّمُ</vt:lpstr>
      <vt:lpstr>أتعلّمُ</vt:lpstr>
      <vt:lpstr>ألاحظُ</vt:lpstr>
      <vt:lpstr>توجيه الأهلِ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mayyas</cp:lastModifiedBy>
  <cp:revision>66</cp:revision>
  <dcterms:created xsi:type="dcterms:W3CDTF">2020-05-02T02:36:07Z</dcterms:created>
  <dcterms:modified xsi:type="dcterms:W3CDTF">2020-06-01T07:20:01Z</dcterms:modified>
</cp:coreProperties>
</file>