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1" r:id="rId6"/>
    <p:sldId id="25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033BB7-E558-48F7-A40C-09BF6EEF5350}" type="datetimeFigureOut">
              <a:rPr lang="ar-SY" smtClean="0"/>
              <a:t>22/10/1441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E2AA26-8167-4D6E-8C24-E2CD5987A58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504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AA26-8167-4D6E-8C24-E2CD5987A582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5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Y" sz="6600" b="1" dirty="0" smtClean="0">
                <a:solidFill>
                  <a:srgbClr val="002060"/>
                </a:solidFill>
              </a:rPr>
              <a:t>حَقِيبَتِي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الأهدافُ التَّعليميَّة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2800" b="1" dirty="0">
                <a:solidFill>
                  <a:schemeClr val="accent1"/>
                </a:solidFill>
              </a:rPr>
              <a:t> </a:t>
            </a:r>
            <a:r>
              <a:rPr lang="ar-DZ" sz="2800" b="1" dirty="0" smtClean="0">
                <a:solidFill>
                  <a:schemeClr val="accent1"/>
                </a:solidFill>
              </a:rPr>
              <a:t>ي</a:t>
            </a:r>
            <a:r>
              <a:rPr lang="ar-SY" sz="2800" b="1" dirty="0" smtClean="0">
                <a:solidFill>
                  <a:schemeClr val="accent1"/>
                </a:solidFill>
              </a:rPr>
              <a:t>ُ</a:t>
            </a:r>
            <a:r>
              <a:rPr lang="ar-DZ" sz="2800" b="1" dirty="0" smtClean="0">
                <a:solidFill>
                  <a:schemeClr val="accent1"/>
                </a:solidFill>
              </a:rPr>
              <a:t>ت</a:t>
            </a:r>
            <a:r>
              <a:rPr lang="ar-SY" sz="2800" b="1" dirty="0" smtClean="0">
                <a:solidFill>
                  <a:schemeClr val="accent1"/>
                </a:solidFill>
              </a:rPr>
              <a:t>َ</a:t>
            </a:r>
            <a:r>
              <a:rPr lang="ar-DZ" sz="2800" b="1" dirty="0" smtClean="0">
                <a:solidFill>
                  <a:schemeClr val="accent1"/>
                </a:solidFill>
              </a:rPr>
              <a:t>و</a:t>
            </a:r>
            <a:r>
              <a:rPr lang="ar-SY" sz="2800" b="1" dirty="0" smtClean="0">
                <a:solidFill>
                  <a:schemeClr val="accent1"/>
                </a:solidFill>
              </a:rPr>
              <a:t>َ</a:t>
            </a:r>
            <a:r>
              <a:rPr lang="ar-DZ" sz="2800" b="1" dirty="0" smtClean="0">
                <a:solidFill>
                  <a:schemeClr val="accent1"/>
                </a:solidFill>
              </a:rPr>
              <a:t>ق</a:t>
            </a:r>
            <a:r>
              <a:rPr lang="ar-SY" sz="2800" b="1" dirty="0" smtClean="0">
                <a:solidFill>
                  <a:schemeClr val="accent1"/>
                </a:solidFill>
              </a:rPr>
              <a:t>َّ</a:t>
            </a:r>
            <a:r>
              <a:rPr lang="ar-DZ" sz="2800" b="1" dirty="0" smtClean="0">
                <a:solidFill>
                  <a:schemeClr val="accent1"/>
                </a:solidFill>
              </a:rPr>
              <a:t>ع</a:t>
            </a:r>
            <a:r>
              <a:rPr lang="ar-SY" sz="2800" b="1" dirty="0" smtClean="0">
                <a:solidFill>
                  <a:schemeClr val="accent1"/>
                </a:solidFill>
              </a:rPr>
              <a:t>ُ</a:t>
            </a:r>
            <a:r>
              <a:rPr lang="ar-DZ" sz="2800" b="1" dirty="0" smtClean="0">
                <a:solidFill>
                  <a:schemeClr val="accent1"/>
                </a:solidFill>
              </a:rPr>
              <a:t> م</a:t>
            </a:r>
            <a:r>
              <a:rPr lang="ar-SY" sz="2800" b="1" dirty="0" smtClean="0">
                <a:solidFill>
                  <a:schemeClr val="accent1"/>
                </a:solidFill>
              </a:rPr>
              <a:t>ِ</a:t>
            </a:r>
            <a:r>
              <a:rPr lang="ar-DZ" sz="2800" b="1" dirty="0" smtClean="0">
                <a:solidFill>
                  <a:schemeClr val="accent1"/>
                </a:solidFill>
              </a:rPr>
              <a:t>ن</a:t>
            </a:r>
            <a:r>
              <a:rPr lang="ar-SY" sz="2800" b="1" dirty="0" smtClean="0">
                <a:solidFill>
                  <a:schemeClr val="accent1"/>
                </a:solidFill>
              </a:rPr>
              <a:t>ْ</a:t>
            </a:r>
            <a:r>
              <a:rPr lang="ar-DZ" sz="2800" b="1" dirty="0" smtClean="0">
                <a:solidFill>
                  <a:schemeClr val="accent1"/>
                </a:solidFill>
              </a:rPr>
              <a:t>ك</a:t>
            </a:r>
            <a:r>
              <a:rPr lang="ar-SY" sz="2800" b="1" dirty="0" smtClean="0">
                <a:solidFill>
                  <a:schemeClr val="accent1"/>
                </a:solidFill>
              </a:rPr>
              <a:t>َ</a:t>
            </a:r>
            <a:r>
              <a:rPr lang="ar-DZ" sz="2800" b="1" dirty="0" smtClean="0">
                <a:solidFill>
                  <a:schemeClr val="accent1"/>
                </a:solidFill>
              </a:rPr>
              <a:t> </a:t>
            </a:r>
            <a:r>
              <a:rPr lang="ar-DZ" sz="2800" b="1" dirty="0">
                <a:solidFill>
                  <a:schemeClr val="accent1"/>
                </a:solidFill>
              </a:rPr>
              <a:t>عزيزي </a:t>
            </a:r>
            <a:r>
              <a:rPr lang="ar-DZ" sz="2800" b="1" dirty="0" smtClean="0">
                <a:solidFill>
                  <a:schemeClr val="accent1"/>
                </a:solidFill>
              </a:rPr>
              <a:t>الت</a:t>
            </a:r>
            <a:r>
              <a:rPr lang="ar-SY" sz="2800" b="1" dirty="0" smtClean="0">
                <a:solidFill>
                  <a:schemeClr val="accent1"/>
                </a:solidFill>
              </a:rPr>
              <a:t>ِّ</a:t>
            </a:r>
            <a:r>
              <a:rPr lang="ar-DZ" sz="2800" b="1" dirty="0" smtClean="0">
                <a:solidFill>
                  <a:schemeClr val="accent1"/>
                </a:solidFill>
              </a:rPr>
              <a:t>لميذ</a:t>
            </a:r>
            <a:r>
              <a:rPr lang="ar-SY" sz="2800" b="1" dirty="0" smtClean="0">
                <a:solidFill>
                  <a:schemeClr val="accent1"/>
                </a:solidFill>
              </a:rPr>
              <a:t>َ</a:t>
            </a:r>
            <a:r>
              <a:rPr lang="ar-DZ" sz="2800" b="1" dirty="0" smtClean="0">
                <a:solidFill>
                  <a:schemeClr val="accent1"/>
                </a:solidFill>
              </a:rPr>
              <a:t> </a:t>
            </a:r>
            <a:r>
              <a:rPr lang="ar-DZ" sz="2800" b="1" dirty="0">
                <a:solidFill>
                  <a:schemeClr val="accent1"/>
                </a:solidFill>
              </a:rPr>
              <a:t>في </a:t>
            </a:r>
            <a:r>
              <a:rPr lang="ar-DZ" sz="2800" b="1" dirty="0" smtClean="0">
                <a:solidFill>
                  <a:schemeClr val="accent1"/>
                </a:solidFill>
              </a:rPr>
              <a:t>ن</a:t>
            </a:r>
            <a:r>
              <a:rPr lang="ar-SY" sz="2800" b="1" dirty="0" smtClean="0">
                <a:solidFill>
                  <a:schemeClr val="accent1"/>
                </a:solidFill>
              </a:rPr>
              <a:t>ِ</a:t>
            </a:r>
            <a:r>
              <a:rPr lang="ar-DZ" sz="2800" b="1" dirty="0" smtClean="0">
                <a:solidFill>
                  <a:schemeClr val="accent1"/>
                </a:solidFill>
              </a:rPr>
              <a:t>هاية</a:t>
            </a:r>
            <a:r>
              <a:rPr lang="ar-SY" sz="2800" b="1" dirty="0" smtClean="0">
                <a:solidFill>
                  <a:schemeClr val="accent1"/>
                </a:solidFill>
              </a:rPr>
              <a:t>ِ</a:t>
            </a:r>
            <a:r>
              <a:rPr lang="ar-DZ" sz="2800" b="1" dirty="0" smtClean="0">
                <a:solidFill>
                  <a:schemeClr val="accent1"/>
                </a:solidFill>
              </a:rPr>
              <a:t> </a:t>
            </a:r>
            <a:r>
              <a:rPr lang="ar-DZ" sz="2800" b="1" dirty="0">
                <a:solidFill>
                  <a:schemeClr val="accent1"/>
                </a:solidFill>
              </a:rPr>
              <a:t>هذا </a:t>
            </a:r>
            <a:r>
              <a:rPr lang="ar-DZ" sz="2800" b="1" dirty="0" smtClean="0">
                <a:solidFill>
                  <a:schemeClr val="accent1"/>
                </a:solidFill>
              </a:rPr>
              <a:t>الد</a:t>
            </a:r>
            <a:r>
              <a:rPr lang="ar-SY" sz="2800" b="1" dirty="0" smtClean="0">
                <a:solidFill>
                  <a:schemeClr val="accent1"/>
                </a:solidFill>
              </a:rPr>
              <a:t>َّ</a:t>
            </a:r>
            <a:r>
              <a:rPr lang="ar-DZ" sz="2800" b="1" dirty="0" smtClean="0">
                <a:solidFill>
                  <a:schemeClr val="accent1"/>
                </a:solidFill>
              </a:rPr>
              <a:t>رس</a:t>
            </a:r>
            <a:r>
              <a:rPr lang="ar-SY" sz="2800" b="1" dirty="0" smtClean="0">
                <a:solidFill>
                  <a:schemeClr val="accent1"/>
                </a:solidFill>
              </a:rPr>
              <a:t>ِ</a:t>
            </a:r>
            <a:r>
              <a:rPr lang="ar-DZ" sz="2800" b="1" dirty="0" smtClean="0">
                <a:solidFill>
                  <a:schemeClr val="accent1"/>
                </a:solidFill>
              </a:rPr>
              <a:t> أن</a:t>
            </a:r>
            <a:r>
              <a:rPr lang="ar-SY" sz="2800" b="1" dirty="0" smtClean="0">
                <a:solidFill>
                  <a:schemeClr val="accent1"/>
                </a:solidFill>
              </a:rPr>
              <a:t>ْ</a:t>
            </a:r>
            <a:r>
              <a:rPr lang="ar-DZ" sz="2800" b="1" dirty="0" smtClean="0">
                <a:solidFill>
                  <a:schemeClr val="accent1"/>
                </a:solidFill>
              </a:rPr>
              <a:t> تكون</a:t>
            </a:r>
            <a:r>
              <a:rPr lang="ar-SY" sz="2800" b="1" dirty="0" smtClean="0">
                <a:solidFill>
                  <a:schemeClr val="accent1"/>
                </a:solidFill>
              </a:rPr>
              <a:t>َ</a:t>
            </a:r>
            <a:r>
              <a:rPr lang="ar-DZ" sz="2800" b="1" dirty="0" smtClean="0">
                <a:solidFill>
                  <a:schemeClr val="accent1"/>
                </a:solidFill>
              </a:rPr>
              <a:t> قادرا</a:t>
            </a:r>
            <a:r>
              <a:rPr lang="ar-SY" sz="2800" b="1" dirty="0" smtClean="0">
                <a:solidFill>
                  <a:schemeClr val="accent1"/>
                </a:solidFill>
              </a:rPr>
              <a:t>ً</a:t>
            </a:r>
            <a:r>
              <a:rPr lang="ar-DZ" sz="2800" b="1" dirty="0" smtClean="0">
                <a:solidFill>
                  <a:schemeClr val="accent1"/>
                </a:solidFill>
              </a:rPr>
              <a:t> عل</a:t>
            </a:r>
            <a:r>
              <a:rPr lang="ar-SY" sz="2800" b="1" dirty="0" smtClean="0">
                <a:solidFill>
                  <a:schemeClr val="accent1"/>
                </a:solidFill>
              </a:rPr>
              <a:t>َ</a:t>
            </a:r>
            <a:r>
              <a:rPr lang="ar-DZ" sz="2800" b="1" dirty="0" smtClean="0">
                <a:solidFill>
                  <a:schemeClr val="accent1"/>
                </a:solidFill>
              </a:rPr>
              <a:t>ى </a:t>
            </a:r>
            <a:r>
              <a:rPr lang="ar-DZ" sz="2800" b="1" dirty="0">
                <a:solidFill>
                  <a:schemeClr val="accent1"/>
                </a:solidFill>
              </a:rPr>
              <a:t>: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0" indent="0" algn="r" rtl="1">
              <a:buNone/>
            </a:pPr>
            <a:r>
              <a:rPr lang="en-US" b="1" dirty="0">
                <a:solidFill>
                  <a:srgbClr val="FF0000"/>
                </a:solidFill>
              </a:rPr>
              <a:t>١</a:t>
            </a:r>
            <a:r>
              <a:rPr lang="ar-DZ" sz="2800" b="1" dirty="0">
                <a:solidFill>
                  <a:srgbClr val="FF0000"/>
                </a:solidFill>
              </a:rPr>
              <a:t>-</a:t>
            </a:r>
            <a:r>
              <a:rPr lang="ar-DZ" sz="2800" b="1" dirty="0"/>
              <a:t> </a:t>
            </a:r>
            <a:r>
              <a:rPr lang="ar-DZ" sz="2800" b="1" dirty="0" smtClean="0"/>
              <a:t>قراء</a:t>
            </a:r>
            <a:r>
              <a:rPr lang="ar-SY" sz="2800" b="1" dirty="0" smtClean="0"/>
              <a:t>َ</a:t>
            </a:r>
            <a:r>
              <a:rPr lang="ar-DZ" sz="2800" b="1" dirty="0" smtClean="0"/>
              <a:t>ة</a:t>
            </a:r>
            <a:r>
              <a:rPr lang="ar-SY" sz="2800" b="1" dirty="0" smtClean="0"/>
              <a:t>ِ</a:t>
            </a:r>
            <a:r>
              <a:rPr lang="ar-DZ" sz="2800" b="1" dirty="0" smtClean="0"/>
              <a:t> الد</a:t>
            </a:r>
            <a:r>
              <a:rPr lang="ar-SY" sz="2800" b="1" dirty="0" smtClean="0"/>
              <a:t>َّ</a:t>
            </a:r>
            <a:r>
              <a:rPr lang="ar-DZ" sz="2800" b="1" dirty="0" smtClean="0"/>
              <a:t>رس</a:t>
            </a:r>
            <a:r>
              <a:rPr lang="ar-SY" sz="2800" b="1" dirty="0" smtClean="0"/>
              <a:t>ِ</a:t>
            </a:r>
            <a:r>
              <a:rPr lang="ar-DZ" sz="2800" b="1" dirty="0" smtClean="0"/>
              <a:t> قراء</a:t>
            </a:r>
            <a:r>
              <a:rPr lang="ar-SY" sz="2800" b="1" dirty="0" smtClean="0"/>
              <a:t>َ</a:t>
            </a:r>
            <a:r>
              <a:rPr lang="ar-DZ" sz="2800" b="1" dirty="0" smtClean="0"/>
              <a:t>ة</a:t>
            </a:r>
            <a:r>
              <a:rPr lang="ar-SY" sz="2800" b="1" dirty="0" smtClean="0"/>
              <a:t>ً</a:t>
            </a:r>
            <a:r>
              <a:rPr lang="ar-DZ" sz="2800" b="1" dirty="0" smtClean="0"/>
              <a:t> صحيحة</a:t>
            </a:r>
            <a:r>
              <a:rPr lang="ar-SY" sz="2800" b="1" dirty="0" smtClean="0"/>
              <a:t>ً</a:t>
            </a:r>
            <a:r>
              <a:rPr lang="ar-DZ" sz="2800" b="1" dirty="0" smtClean="0"/>
              <a:t> </a:t>
            </a:r>
            <a:r>
              <a:rPr lang="ar-DZ" sz="2800" b="1" dirty="0" err="1" smtClean="0"/>
              <a:t>وم</a:t>
            </a:r>
            <a:r>
              <a:rPr lang="ar-SY" sz="2800" b="1" dirty="0" smtClean="0"/>
              <a:t>ُ</a:t>
            </a:r>
            <a:r>
              <a:rPr lang="ar-DZ" sz="2800" b="1" dirty="0" smtClean="0"/>
              <a:t>عب</a:t>
            </a:r>
            <a:r>
              <a:rPr lang="ar-SY" sz="2800" b="1" dirty="0" smtClean="0"/>
              <a:t>ِّ</a:t>
            </a:r>
            <a:r>
              <a:rPr lang="ar-DZ" sz="2800" b="1" dirty="0" err="1" smtClean="0"/>
              <a:t>رة</a:t>
            </a:r>
            <a:r>
              <a:rPr lang="ar-SY" sz="2800" b="1" dirty="0" smtClean="0"/>
              <a:t>ً</a:t>
            </a:r>
            <a:r>
              <a:rPr lang="ar-DZ" sz="2800" b="1" dirty="0" smtClean="0"/>
              <a:t> مراعيا</a:t>
            </a:r>
            <a:r>
              <a:rPr lang="ar-SY" sz="2800" b="1" dirty="0" smtClean="0"/>
              <a:t>ً</a:t>
            </a:r>
            <a:r>
              <a:rPr lang="en-US" sz="2800" b="1" dirty="0" smtClean="0"/>
              <a:t>  </a:t>
            </a:r>
            <a:r>
              <a:rPr lang="ar-SY" sz="2800" b="1" dirty="0" smtClean="0"/>
              <a:t>المُدودَ </a:t>
            </a:r>
            <a:r>
              <a:rPr lang="ar-DZ" sz="2800" b="1" dirty="0" smtClean="0"/>
              <a:t>والح</a:t>
            </a:r>
            <a:r>
              <a:rPr lang="ar-SY" sz="2800" b="1" dirty="0" smtClean="0"/>
              <a:t>َ</a:t>
            </a:r>
            <a:r>
              <a:rPr lang="ar-DZ" sz="2800" b="1" dirty="0" smtClean="0"/>
              <a:t>ركات</a:t>
            </a:r>
            <a:r>
              <a:rPr lang="ar-SY" sz="2800" b="1" dirty="0" smtClean="0"/>
              <a:t>ِ</a:t>
            </a:r>
            <a:r>
              <a:rPr lang="ar-DZ" sz="2800" b="1" dirty="0" smtClean="0"/>
              <a:t> </a:t>
            </a:r>
            <a:r>
              <a:rPr lang="ar-DZ" sz="2800" b="1" dirty="0"/>
              <a:t>.</a:t>
            </a:r>
            <a:endParaRPr lang="en-US" sz="2800" b="1" dirty="0"/>
          </a:p>
          <a:p>
            <a:pPr marL="0" indent="0" algn="r" rtl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٢</a:t>
            </a:r>
            <a:r>
              <a:rPr lang="en-US" sz="2800" b="1" dirty="0" smtClean="0"/>
              <a:t>     </a:t>
            </a:r>
            <a:r>
              <a:rPr lang="ar-DZ" sz="2800" b="1" dirty="0" smtClean="0">
                <a:solidFill>
                  <a:srgbClr val="FF0000"/>
                </a:solidFill>
              </a:rPr>
              <a:t>-</a:t>
            </a:r>
            <a:r>
              <a:rPr lang="ar-DZ" sz="2800" b="1" dirty="0" smtClean="0"/>
              <a:t> اختيار</a:t>
            </a:r>
            <a:r>
              <a:rPr lang="ar-SY" sz="2800" b="1" dirty="0" smtClean="0"/>
              <a:t>ِ</a:t>
            </a:r>
            <a:r>
              <a:rPr lang="ar-DZ" sz="2800" b="1" dirty="0" smtClean="0"/>
              <a:t> المع</a:t>
            </a:r>
            <a:r>
              <a:rPr lang="ar-SY" sz="2800" b="1" dirty="0" smtClean="0"/>
              <a:t>ْ</a:t>
            </a:r>
            <a:r>
              <a:rPr lang="ar-DZ" sz="2800" b="1" dirty="0" smtClean="0"/>
              <a:t>ن</a:t>
            </a:r>
            <a:r>
              <a:rPr lang="ar-SY" sz="2800" b="1" dirty="0" smtClean="0"/>
              <a:t>َ</a:t>
            </a:r>
            <a:r>
              <a:rPr lang="ar-DZ" sz="2800" b="1" dirty="0" smtClean="0"/>
              <a:t>ى الص</a:t>
            </a:r>
            <a:r>
              <a:rPr lang="ar-SY" sz="2800" b="1" dirty="0" smtClean="0"/>
              <a:t>َّ</a:t>
            </a:r>
            <a:r>
              <a:rPr lang="ar-DZ" sz="2800" b="1" dirty="0" smtClean="0"/>
              <a:t>ح</a:t>
            </a:r>
            <a:r>
              <a:rPr lang="ar-SY" sz="2800" b="1" dirty="0" smtClean="0"/>
              <a:t>ِ</a:t>
            </a:r>
            <a:r>
              <a:rPr lang="ar-DZ" sz="2800" b="1" dirty="0" err="1" smtClean="0"/>
              <a:t>يح</a:t>
            </a:r>
            <a:r>
              <a:rPr lang="ar-SY" sz="2800" b="1" dirty="0" smtClean="0"/>
              <a:t>ِ</a:t>
            </a:r>
            <a:r>
              <a:rPr lang="ar-DZ" sz="2800" b="1" dirty="0" smtClean="0"/>
              <a:t> للكلمات</a:t>
            </a:r>
            <a:r>
              <a:rPr lang="ar-SY" sz="2800" b="1" dirty="0" smtClean="0"/>
              <a:t>ِ</a:t>
            </a:r>
            <a:r>
              <a:rPr lang="ar-DZ" sz="2800" b="1" dirty="0" smtClean="0"/>
              <a:t> الج</a:t>
            </a:r>
            <a:r>
              <a:rPr lang="ar-SY" sz="2800" b="1" dirty="0" smtClean="0"/>
              <a:t>َ</a:t>
            </a:r>
            <a:r>
              <a:rPr lang="ar-DZ" sz="2800" b="1" dirty="0" err="1" smtClean="0"/>
              <a:t>ديدة</a:t>
            </a:r>
            <a:r>
              <a:rPr lang="ar-SY" sz="2800" b="1" dirty="0" smtClean="0"/>
              <a:t>ِ</a:t>
            </a:r>
            <a:r>
              <a:rPr lang="ar-DZ" sz="2800" b="1" dirty="0" smtClean="0"/>
              <a:t> </a:t>
            </a:r>
            <a:r>
              <a:rPr lang="ar-DZ" sz="2800" b="1" dirty="0"/>
              <a:t>.</a:t>
            </a:r>
            <a:endParaRPr lang="en-US" sz="2800" b="1" dirty="0"/>
          </a:p>
          <a:p>
            <a:pPr marL="0" indent="0" algn="r" rtl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٣</a:t>
            </a:r>
            <a:r>
              <a:rPr lang="en-US" sz="2800" b="1" dirty="0" smtClean="0"/>
              <a:t>           </a:t>
            </a:r>
            <a:r>
              <a:rPr lang="ar-SY" sz="2800" b="1" dirty="0" smtClean="0">
                <a:solidFill>
                  <a:srgbClr val="FF0000"/>
                </a:solidFill>
              </a:rPr>
              <a:t>- </a:t>
            </a:r>
            <a:r>
              <a:rPr lang="ar-DZ" sz="2800" b="1" dirty="0" smtClean="0"/>
              <a:t>الت</a:t>
            </a:r>
            <a:r>
              <a:rPr lang="ar-SY" sz="2800" b="1" dirty="0" smtClean="0"/>
              <a:t>َّ</a:t>
            </a:r>
            <a:r>
              <a:rPr lang="ar-DZ" sz="2800" b="1" dirty="0" smtClean="0"/>
              <a:t>عر</a:t>
            </a:r>
            <a:r>
              <a:rPr lang="ar-SY" sz="2800" b="1" dirty="0" smtClean="0"/>
              <a:t>ُّ</a:t>
            </a:r>
            <a:r>
              <a:rPr lang="ar-DZ" sz="2800" b="1" dirty="0" smtClean="0"/>
              <a:t>ف</a:t>
            </a:r>
            <a:r>
              <a:rPr lang="ar-SY" sz="2800" b="1" dirty="0" smtClean="0"/>
              <a:t>ِ</a:t>
            </a:r>
            <a:r>
              <a:rPr lang="ar-DZ" sz="2800" b="1" dirty="0" smtClean="0"/>
              <a:t> </a:t>
            </a:r>
            <a:r>
              <a:rPr lang="ar-DZ" sz="2800" b="1" dirty="0"/>
              <a:t>على </a:t>
            </a:r>
            <a:r>
              <a:rPr lang="ar-DZ" sz="2800" b="1" dirty="0" smtClean="0"/>
              <a:t>الف</a:t>
            </a:r>
            <a:r>
              <a:rPr lang="ar-SY" sz="2800" b="1" dirty="0" smtClean="0"/>
              <a:t>ِ</a:t>
            </a:r>
            <a:r>
              <a:rPr lang="ar-DZ" sz="2800" b="1" dirty="0" smtClean="0"/>
              <a:t>عل</a:t>
            </a:r>
            <a:r>
              <a:rPr lang="ar-SY" sz="2800" b="1" dirty="0" smtClean="0"/>
              <a:t>ِ</a:t>
            </a:r>
            <a:r>
              <a:rPr lang="ar-DZ" sz="2800" b="1" dirty="0" smtClean="0"/>
              <a:t> الم</a:t>
            </a:r>
            <a:r>
              <a:rPr lang="ar-SY" sz="2800" b="1" dirty="0" smtClean="0"/>
              <a:t>ُ</a:t>
            </a:r>
            <a:r>
              <a:rPr lang="ar-DZ" sz="2800" b="1" dirty="0" smtClean="0"/>
              <a:t>ضارع</a:t>
            </a:r>
            <a:r>
              <a:rPr lang="ar-SY" sz="2800" b="1" dirty="0" smtClean="0"/>
              <a:t>ِ</a:t>
            </a:r>
            <a:r>
              <a:rPr lang="ar-DZ" sz="2800" b="1" dirty="0" smtClean="0"/>
              <a:t>.</a:t>
            </a:r>
            <a:endParaRPr lang="en-US" sz="2800" b="1" dirty="0"/>
          </a:p>
          <a:p>
            <a:pPr marL="0" indent="0" algn="r" rtl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٤</a:t>
            </a:r>
            <a:r>
              <a:rPr lang="en-US" sz="2800" b="1" dirty="0" smtClean="0"/>
              <a:t>                   </a:t>
            </a:r>
            <a:r>
              <a:rPr lang="ar-DZ" sz="2800" b="1" dirty="0" smtClean="0">
                <a:solidFill>
                  <a:srgbClr val="FF0000"/>
                </a:solidFill>
              </a:rPr>
              <a:t>-</a:t>
            </a:r>
            <a:r>
              <a:rPr lang="ar-DZ" sz="2800" b="1" dirty="0" smtClean="0"/>
              <a:t> ت</a:t>
            </a:r>
            <a:r>
              <a:rPr lang="ar-SY" sz="2800" b="1" dirty="0" smtClean="0"/>
              <a:t>َ</a:t>
            </a:r>
            <a:r>
              <a:rPr lang="ar-DZ" sz="2800" b="1" dirty="0" smtClean="0"/>
              <a:t>حديد</a:t>
            </a:r>
            <a:r>
              <a:rPr lang="ar-SY" sz="2800" b="1" dirty="0" smtClean="0"/>
              <a:t>ِ</a:t>
            </a:r>
            <a:r>
              <a:rPr lang="ar-DZ" sz="2800" b="1" dirty="0" smtClean="0"/>
              <a:t> ح</a:t>
            </a:r>
            <a:r>
              <a:rPr lang="ar-SY" sz="2800" b="1" dirty="0" smtClean="0"/>
              <a:t>َ</a:t>
            </a:r>
            <a:r>
              <a:rPr lang="ar-DZ" sz="2800" b="1" dirty="0" smtClean="0"/>
              <a:t>رف</a:t>
            </a:r>
            <a:r>
              <a:rPr lang="ar-SY" sz="2800" b="1" dirty="0" smtClean="0"/>
              <a:t>ِ</a:t>
            </a:r>
            <a:r>
              <a:rPr lang="ar-DZ" sz="2800" b="1" dirty="0" smtClean="0"/>
              <a:t> الج</a:t>
            </a:r>
            <a:r>
              <a:rPr lang="ar-SY" sz="2800" b="1" dirty="0" smtClean="0"/>
              <a:t>َ</a:t>
            </a:r>
            <a:r>
              <a:rPr lang="ar-DZ" sz="2800" b="1" dirty="0" smtClean="0"/>
              <a:t>ر</a:t>
            </a:r>
            <a:r>
              <a:rPr lang="ar-SY" sz="2800" b="1" dirty="0" smtClean="0"/>
              <a:t>ِّ</a:t>
            </a:r>
            <a:r>
              <a:rPr lang="ar-DZ" sz="2800" b="1" dirty="0" smtClean="0"/>
              <a:t> والاس</a:t>
            </a:r>
            <a:r>
              <a:rPr lang="ar-SY" sz="2800" b="1" dirty="0" smtClean="0"/>
              <a:t>ْ</a:t>
            </a:r>
            <a:r>
              <a:rPr lang="ar-DZ" sz="2800" b="1" dirty="0" smtClean="0"/>
              <a:t>م</a:t>
            </a:r>
            <a:r>
              <a:rPr lang="ar-SY" sz="2800" b="1" dirty="0" smtClean="0"/>
              <a:t>ِ</a:t>
            </a:r>
            <a:r>
              <a:rPr lang="ar-DZ" sz="2800" b="1" dirty="0" smtClean="0"/>
              <a:t> الم</a:t>
            </a:r>
            <a:r>
              <a:rPr lang="ar-SY" sz="2800" b="1" dirty="0" smtClean="0"/>
              <a:t>َ</a:t>
            </a:r>
            <a:r>
              <a:rPr lang="ar-DZ" sz="2800" b="1" dirty="0" smtClean="0"/>
              <a:t>ج</a:t>
            </a:r>
            <a:r>
              <a:rPr lang="ar-SY" sz="2800" b="1" dirty="0" smtClean="0"/>
              <a:t>ْ</a:t>
            </a:r>
            <a:r>
              <a:rPr lang="ar-DZ" sz="2800" b="1" dirty="0" smtClean="0"/>
              <a:t>ر</a:t>
            </a:r>
            <a:r>
              <a:rPr lang="ar-SY" sz="2800" b="1" dirty="0" smtClean="0"/>
              <a:t>ُ</a:t>
            </a:r>
            <a:r>
              <a:rPr lang="ar-DZ" sz="2800" b="1" dirty="0" smtClean="0"/>
              <a:t>ور</a:t>
            </a:r>
            <a:r>
              <a:rPr lang="ar-SY" sz="2800" b="1" dirty="0" smtClean="0"/>
              <a:t>ِ</a:t>
            </a:r>
            <a:r>
              <a:rPr lang="ar-DZ" sz="2800" b="1" dirty="0" smtClean="0"/>
              <a:t> </a:t>
            </a:r>
            <a:r>
              <a:rPr lang="ar-DZ" sz="2800" b="1" dirty="0"/>
              <a:t>.</a:t>
            </a:r>
            <a:endParaRPr lang="en-US" sz="2800" b="1" dirty="0"/>
          </a:p>
          <a:p>
            <a:pPr marL="0" indent="0" algn="r" rtl="1">
              <a:buNone/>
            </a:pPr>
            <a:r>
              <a:rPr lang="ar-SY" sz="2800" b="1" dirty="0" smtClean="0"/>
              <a:t>                     </a:t>
            </a:r>
            <a:r>
              <a:rPr lang="ar-SY" sz="2800" b="1" dirty="0" smtClean="0">
                <a:solidFill>
                  <a:srgbClr val="FF0000"/>
                </a:solidFill>
              </a:rPr>
              <a:t>5-</a:t>
            </a:r>
            <a:r>
              <a:rPr lang="ar-SY" sz="2800" b="1" dirty="0" smtClean="0"/>
              <a:t> تمييزِ المَعنَى المُباشَرِ </a:t>
            </a:r>
            <a:r>
              <a:rPr lang="ar-SY" sz="2800" b="1" dirty="0"/>
              <a:t>من </a:t>
            </a:r>
            <a:r>
              <a:rPr lang="ar-SY" sz="2800" b="1" dirty="0" smtClean="0"/>
              <a:t>غيرِ المُباشَرِ </a:t>
            </a:r>
            <a:r>
              <a:rPr lang="ar-SY" sz="2800" b="1" dirty="0"/>
              <a:t>.</a:t>
            </a:r>
            <a:endParaRPr lang="en-US" sz="2800" b="1" dirty="0"/>
          </a:p>
          <a:p>
            <a:pPr marL="0" indent="0" algn="r" rtl="1">
              <a:buNone/>
            </a:pPr>
            <a:r>
              <a:rPr lang="ar-DZ" sz="2800" b="1" dirty="0"/>
              <a:t> </a:t>
            </a:r>
            <a:endParaRPr lang="en-US" sz="2800" b="1" dirty="0"/>
          </a:p>
          <a:p>
            <a:pPr marL="0" indent="0" algn="r" rtl="1">
              <a:buNone/>
            </a:pPr>
            <a:r>
              <a:rPr lang="ar-DZ" sz="2800" b="1" dirty="0"/>
              <a:t> </a:t>
            </a:r>
            <a:endParaRPr lang="en-US" sz="2800" b="1" dirty="0"/>
          </a:p>
          <a:p>
            <a:pPr marL="0" indent="0" algn="r" rtl="1">
              <a:buNone/>
            </a:pPr>
            <a:r>
              <a:rPr lang="ar-DZ" sz="2800" b="1" dirty="0"/>
              <a:t>مقدمة : </a:t>
            </a:r>
            <a:endParaRPr lang="en-US" sz="2800" b="1" dirty="0"/>
          </a:p>
          <a:p>
            <a:pPr marL="0" indent="0" algn="r" rtl="1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ar-SY" b="1" dirty="0" smtClean="0">
                <a:solidFill>
                  <a:schemeClr val="tx2"/>
                </a:solidFill>
              </a:rPr>
              <a:t>حَقِيبَتِي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95"/>
            <a:ext cx="8229600" cy="500704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Y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أَحْمِلُ فوقَ الظَّهْرِ حَقيبَةْ               فِيهَا نَجَاةٌ ، فِيها حيَاةْ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فِيهــا كُـــــنُوزٌ جِــــــــدُّ خَـِـــــصـــيبَةْ               قَــلَـمٌ وكِـــــــتَابٌ ، مِـــــــــــبْرَاةْ    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أَمَّا الْقَـلمُ فَـمِنْهُ أَعْــجَبْ              كَمْ ذَا يَجْرِي فَوقَ الدَّفْتَرْ !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حِبْراً أَحْمَرَ دَوماً يَشْرَبْ             ثُـــــمَّ يَــــخُــــــــــطُّ الـنّــــُورَ فَـــــيَـبْهَـــــرْ !</a:t>
            </a:r>
            <a:endParaRPr lang="ar-SY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نجمة ذات 5 نقاط 4"/>
          <p:cNvSpPr/>
          <p:nvPr/>
        </p:nvSpPr>
        <p:spPr>
          <a:xfrm>
            <a:off x="4483289" y="2457139"/>
            <a:ext cx="177421" cy="27295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نجمة ذات 5 نقاط 5"/>
          <p:cNvSpPr/>
          <p:nvPr/>
        </p:nvSpPr>
        <p:spPr>
          <a:xfrm>
            <a:off x="5784375" y="2509457"/>
            <a:ext cx="177421" cy="27295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نجمة ذات 5 نقاط 6"/>
          <p:cNvSpPr/>
          <p:nvPr/>
        </p:nvSpPr>
        <p:spPr>
          <a:xfrm>
            <a:off x="3132160" y="2514004"/>
            <a:ext cx="177421" cy="27295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2" y="4449170"/>
            <a:ext cx="3224266" cy="21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086299" cy="612616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Y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وَكِتَابِي مَا أَحْلَى كِتَابِي            أَوَّلُ دَرْسٍ فِيهِ (( اِقْرَأْ ))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فَاقْرَأْ فِيهِ كُلُّ صَوَابِ             واقَرَأْ مِنْ أَوْهَامِكَ تَبْرَأْ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رَوْضِ الْعِــــلْمِ أنَـــا أَحْــــيَا          بِهَـــنَــــاءٍ أَسْتَنْـشِــقُ طِــيــْبَهْ </a:t>
            </a:r>
          </a:p>
          <a:p>
            <a:pPr marL="0" indent="0" algn="r" rtl="1">
              <a:buNone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أَحْمِلُ فَوقَ الظَّهْرِ الدُّنْيَا          فَالْعَالَمُ فِي جَوفِ حَقِيبَةْ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نجمة ذات 5 نقاط 4"/>
          <p:cNvSpPr/>
          <p:nvPr/>
        </p:nvSpPr>
        <p:spPr>
          <a:xfrm>
            <a:off x="6505431" y="1931155"/>
            <a:ext cx="177421" cy="272955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نجمة ذات 5 نقاط 5"/>
          <p:cNvSpPr/>
          <p:nvPr/>
        </p:nvSpPr>
        <p:spPr>
          <a:xfrm>
            <a:off x="5178185" y="1931156"/>
            <a:ext cx="177421" cy="272955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نجمة ذات 5 نقاط 6"/>
          <p:cNvSpPr/>
          <p:nvPr/>
        </p:nvSpPr>
        <p:spPr>
          <a:xfrm>
            <a:off x="3741760" y="1931154"/>
            <a:ext cx="177421" cy="272955"/>
          </a:xfrm>
          <a:prstGeom prst="star5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4" y="4022673"/>
            <a:ext cx="2590801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</a:t>
            </a:r>
            <a:r>
              <a:rPr lang="ar-SY" sz="4000" b="1" dirty="0" smtClean="0">
                <a:solidFill>
                  <a:srgbClr val="FF0000"/>
                </a:solidFill>
              </a:rPr>
              <a:t>مَعَانِي الْكلِماتِ: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4245" y="846138"/>
            <a:ext cx="8229600" cy="45259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2800" b="1" dirty="0" smtClean="0"/>
              <a:t>.</a:t>
            </a:r>
            <a:endParaRPr lang="en-US" sz="2800" b="1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905767" y="1417638"/>
            <a:ext cx="1637732" cy="1134493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rgbClr val="C00000"/>
                </a:solidFill>
              </a:rPr>
              <a:t>الكلمَةُ </a:t>
            </a:r>
            <a:endParaRPr lang="ar-SY" sz="3200" b="1" dirty="0">
              <a:solidFill>
                <a:srgbClr val="C00000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905767" y="2975757"/>
            <a:ext cx="1637732" cy="1134493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rgbClr val="C00000"/>
                </a:solidFill>
              </a:rPr>
              <a:t>مَعْنَاها</a:t>
            </a:r>
            <a:endParaRPr lang="ar-SY" sz="3200" b="1" dirty="0">
              <a:solidFill>
                <a:srgbClr val="C00000"/>
              </a:solidFill>
            </a:endParaRPr>
          </a:p>
        </p:txBody>
      </p:sp>
      <p:sp>
        <p:nvSpPr>
          <p:cNvPr id="6" name="سداسي 5"/>
          <p:cNvSpPr/>
          <p:nvPr/>
        </p:nvSpPr>
        <p:spPr>
          <a:xfrm>
            <a:off x="5339687" y="3336878"/>
            <a:ext cx="1554890" cy="1134492"/>
          </a:xfrm>
          <a:prstGeom prst="hexag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خيرُها وفيرٌ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5339687" y="1510853"/>
            <a:ext cx="1554890" cy="1193678"/>
          </a:xfrm>
          <a:prstGeom prst="hexag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جِدُّ خَصِيبَة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8" name="سداسي 7"/>
          <p:cNvSpPr/>
          <p:nvPr/>
        </p:nvSpPr>
        <p:spPr>
          <a:xfrm>
            <a:off x="3754909" y="3303872"/>
            <a:ext cx="1496340" cy="116749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تُشْفَى</a:t>
            </a:r>
            <a:endParaRPr lang="ar-SY" sz="3600" b="1" dirty="0">
              <a:solidFill>
                <a:schemeClr val="tx1"/>
              </a:solidFill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2114379" y="3336878"/>
            <a:ext cx="1496340" cy="117036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بُسْتانٌ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530625" y="3303872"/>
            <a:ext cx="1512991" cy="132216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سعادةٌ</a:t>
            </a:r>
          </a:p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نعيمٌ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11" name="سداسي 10"/>
          <p:cNvSpPr/>
          <p:nvPr/>
        </p:nvSpPr>
        <p:spPr>
          <a:xfrm>
            <a:off x="3698269" y="1480648"/>
            <a:ext cx="1584777" cy="119367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تَبرَأُ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12" name="سداسي 11"/>
          <p:cNvSpPr/>
          <p:nvPr/>
        </p:nvSpPr>
        <p:spPr>
          <a:xfrm>
            <a:off x="2115268" y="1555242"/>
            <a:ext cx="1496340" cy="113449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رَوضٌ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13" name="سداسي 12"/>
          <p:cNvSpPr/>
          <p:nvPr/>
        </p:nvSpPr>
        <p:spPr>
          <a:xfrm>
            <a:off x="457200" y="1540445"/>
            <a:ext cx="1512990" cy="116408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هَناءٌ </a:t>
            </a:r>
            <a:endParaRPr lang="ar-S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82"/>
            <a:ext cx="8047630" cy="1089273"/>
          </a:xfrm>
        </p:spPr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  فِكَرُ الدَّرْس: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Y" dirty="0" smtClean="0"/>
              <a:t>.</a:t>
            </a:r>
            <a:endParaRPr lang="en-US" dirty="0"/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587991" y="1218746"/>
            <a:ext cx="7786048" cy="665328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2"/>
                </a:solidFill>
              </a:rPr>
              <a:t>حَقِيبَةُ التِّلمِيذِ فِيهَا كُنُوزٌ ثَمِينَةٌ</a:t>
            </a:r>
            <a:endParaRPr lang="ar-SY" sz="3600" b="1" dirty="0">
              <a:solidFill>
                <a:schemeClr val="tx2"/>
              </a:solidFill>
            </a:endParaRPr>
          </a:p>
        </p:txBody>
      </p:sp>
      <p:sp>
        <p:nvSpPr>
          <p:cNvPr id="5" name="مخطط انسيابي: محطة طرفية 4"/>
          <p:cNvSpPr/>
          <p:nvPr/>
        </p:nvSpPr>
        <p:spPr>
          <a:xfrm>
            <a:off x="587991" y="2017300"/>
            <a:ext cx="7786048" cy="665328"/>
          </a:xfrm>
          <a:prstGeom prst="flowChartTerminator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أهَمِّيَّةُ القلمِ ودَورُهُ فِي اكْتِسَابِ العِلْم </a:t>
            </a:r>
            <a:endParaRPr lang="ar-SY" sz="3600" b="1" dirty="0">
              <a:solidFill>
                <a:schemeClr val="tx1"/>
              </a:solidFill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587991" y="2894600"/>
            <a:ext cx="7786048" cy="66532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00B050"/>
                </a:solidFill>
              </a:rPr>
              <a:t>الكِتَابُ مُسْتَودَعُ العِلْمِ ووِعَاءُ المَعْرِفَة </a:t>
            </a:r>
            <a:endParaRPr lang="ar-SY" sz="3600" b="1" dirty="0">
              <a:solidFill>
                <a:srgbClr val="00B050"/>
              </a:solidFill>
            </a:endParaRPr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587991" y="3739067"/>
            <a:ext cx="7786048" cy="66532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accent2">
                    <a:lumMod val="50000"/>
                  </a:schemeClr>
                </a:solidFill>
              </a:rPr>
              <a:t>حَقيبَةُ التِّلميذِ فِيهَا كُنُوزُ العِلمِ ورِياضُ الْمَعرِفَة </a:t>
            </a:r>
            <a:endParaRPr lang="ar-SY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94" y="4612015"/>
            <a:ext cx="2511313" cy="174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غَلْقُ الدَّرْس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ختاماً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نقولُ ما أجملَ قولَ الشَّاعرِ حينَ ختمَ النَّشِيدَ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بِقَولهِ ( العَالمُ في جَوفِ حقِيبة )!!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إنَّها كَنْزٌ لِلطَّالبِ  ومُسْتودَعٌ  لِلعلومِ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والثَّقَافاتُ المُتَنِوِّعَةُ...</a:t>
            </a:r>
            <a:endParaRPr lang="ar-SY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187</TotalTime>
  <Words>341</Words>
  <Application>Microsoft Office PowerPoint</Application>
  <PresentationFormat>عرض على الشاشة (3:4)‏</PresentationFormat>
  <Paragraphs>51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Sakkal Majalla</vt:lpstr>
      <vt:lpstr>Times New Roman</vt:lpstr>
      <vt:lpstr>Wingdings</vt:lpstr>
      <vt:lpstr>school</vt:lpstr>
      <vt:lpstr>حَقِيبَتِي</vt:lpstr>
      <vt:lpstr>   الأهدافُ التَّعليميَّة :</vt:lpstr>
      <vt:lpstr> حَقِيبَتِي</vt:lpstr>
      <vt:lpstr>عرض تقديمي في PowerPoint</vt:lpstr>
      <vt:lpstr>   مَعَانِي الْكلِماتِ:</vt:lpstr>
      <vt:lpstr>       فِكَرُ الدَّرْس:</vt:lpstr>
      <vt:lpstr> 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25</cp:revision>
  <dcterms:created xsi:type="dcterms:W3CDTF">2020-05-02T02:36:07Z</dcterms:created>
  <dcterms:modified xsi:type="dcterms:W3CDTF">2020-06-13T07:06:13Z</dcterms:modified>
</cp:coreProperties>
</file>