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  <p:sldMasterId id="2147483768" r:id="rId2"/>
  </p:sldMasterIdLst>
  <p:notesMasterIdLst>
    <p:notesMasterId r:id="rId12"/>
  </p:notesMasterIdLst>
  <p:sldIdLst>
    <p:sldId id="261" r:id="rId3"/>
    <p:sldId id="277" r:id="rId4"/>
    <p:sldId id="258" r:id="rId5"/>
    <p:sldId id="276" r:id="rId6"/>
    <p:sldId id="278" r:id="rId7"/>
    <p:sldId id="279" r:id="rId8"/>
    <p:sldId id="280" r:id="rId9"/>
    <p:sldId id="267" r:id="rId10"/>
    <p:sldId id="262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0522" autoAdjust="0"/>
  </p:normalViewPr>
  <p:slideViewPr>
    <p:cSldViewPr snapToGrid="0" snapToObjects="1">
      <p:cViewPr varScale="1">
        <p:scale>
          <a:sx n="81" d="100"/>
          <a:sy n="81" d="100"/>
        </p:scale>
        <p:origin x="876" y="4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402D3-5EBA-42EA-AEF7-C18774145650}" type="doc">
      <dgm:prSet loTypeId="urn:microsoft.com/office/officeart/2005/8/layout/list1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pPr rtl="1"/>
          <a:endParaRPr lang="ar-SA"/>
        </a:p>
      </dgm:t>
    </dgm:pt>
    <dgm:pt modelId="{32A55A70-DE80-4B23-8B4C-2CE86E7A92EE}">
      <dgm:prSet phldrT="[نص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1"/>
          <a:r>
            <a:rPr lang="ar-SA" sz="3200" dirty="0">
              <a:latin typeface="Sakkal Majalla" pitchFamily="2" charset="-78"/>
              <a:cs typeface="Sakkal Majalla" pitchFamily="2" charset="-78"/>
            </a:rPr>
            <a:t>أن يتعرف مكان الغدة ال</a:t>
          </a:r>
          <a:r>
            <a:rPr lang="ar-SY" sz="3200">
              <a:latin typeface="Sakkal Majalla" pitchFamily="2" charset="-78"/>
              <a:cs typeface="Sakkal Majalla" pitchFamily="2" charset="-78"/>
            </a:rPr>
            <a:t>ع</a:t>
          </a:r>
          <a:r>
            <a:rPr lang="ar-SA" sz="3200">
              <a:latin typeface="Sakkal Majalla" pitchFamily="2" charset="-78"/>
              <a:cs typeface="Sakkal Majalla" pitchFamily="2" charset="-78"/>
            </a:rPr>
            <a:t>رقيّة </a:t>
          </a:r>
          <a:r>
            <a:rPr lang="ar-SA" sz="3200" dirty="0">
              <a:latin typeface="Sakkal Majalla" pitchFamily="2" charset="-78"/>
              <a:cs typeface="Sakkal Majalla" pitchFamily="2" charset="-78"/>
            </a:rPr>
            <a:t>في الجلد</a:t>
          </a:r>
        </a:p>
      </dgm:t>
    </dgm:pt>
    <dgm:pt modelId="{A69ACC5D-6D4B-4955-AA41-0DB2E4E64856}" type="parTrans" cxnId="{947E3051-7F66-4F95-BEE4-761F9502DE02}">
      <dgm:prSet/>
      <dgm:spPr/>
      <dgm:t>
        <a:bodyPr/>
        <a:lstStyle/>
        <a:p>
          <a:pPr rtl="1"/>
          <a:endParaRPr lang="ar-SA"/>
        </a:p>
      </dgm:t>
    </dgm:pt>
    <dgm:pt modelId="{5174D304-F762-4D52-9A9B-3BD1B755DE92}" type="sibTrans" cxnId="{947E3051-7F66-4F95-BEE4-761F9502DE02}">
      <dgm:prSet/>
      <dgm:spPr/>
      <dgm:t>
        <a:bodyPr/>
        <a:lstStyle/>
        <a:p>
          <a:pPr rtl="1"/>
          <a:endParaRPr lang="ar-SA"/>
        </a:p>
      </dgm:t>
    </dgm:pt>
    <dgm:pt modelId="{4CE1B561-E7B1-435B-BB9E-35DC905971B1}">
      <dgm:prSet phldrT="[نص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1"/>
          <a:r>
            <a:rPr lang="ar-SA" sz="3200" dirty="0">
              <a:latin typeface="Sakkal Majalla" pitchFamily="2" charset="-78"/>
              <a:cs typeface="Sakkal Majalla" pitchFamily="2" charset="-78"/>
            </a:rPr>
            <a:t>أن يتعرّف الطالب على أهميّة الجلد</a:t>
          </a:r>
        </a:p>
      </dgm:t>
    </dgm:pt>
    <dgm:pt modelId="{864348DD-4336-406F-A86C-8D5F42A235C4}" type="parTrans" cxnId="{9673F45E-4B7D-471B-899E-A95A295D74B6}">
      <dgm:prSet/>
      <dgm:spPr/>
      <dgm:t>
        <a:bodyPr/>
        <a:lstStyle/>
        <a:p>
          <a:pPr rtl="1"/>
          <a:endParaRPr lang="ar-SA"/>
        </a:p>
      </dgm:t>
    </dgm:pt>
    <dgm:pt modelId="{6A336AA3-DDF7-464C-9239-36D05E94F835}" type="sibTrans" cxnId="{9673F45E-4B7D-471B-899E-A95A295D74B6}">
      <dgm:prSet/>
      <dgm:spPr/>
      <dgm:t>
        <a:bodyPr/>
        <a:lstStyle/>
        <a:p>
          <a:pPr rtl="1"/>
          <a:endParaRPr lang="ar-SA"/>
        </a:p>
      </dgm:t>
    </dgm:pt>
    <dgm:pt modelId="{32AF0209-7A2C-4B95-A5C5-19B013737DD9}" type="pres">
      <dgm:prSet presAssocID="{AE1402D3-5EBA-42EA-AEF7-C18774145650}" presName="linear" presStyleCnt="0">
        <dgm:presLayoutVars>
          <dgm:dir/>
          <dgm:animLvl val="lvl"/>
          <dgm:resizeHandles val="exact"/>
        </dgm:presLayoutVars>
      </dgm:prSet>
      <dgm:spPr/>
    </dgm:pt>
    <dgm:pt modelId="{4D5CA4D6-E46E-42C3-9A55-0F423445D71C}" type="pres">
      <dgm:prSet presAssocID="{32A55A70-DE80-4B23-8B4C-2CE86E7A92EE}" presName="parentLin" presStyleCnt="0"/>
      <dgm:spPr/>
    </dgm:pt>
    <dgm:pt modelId="{0C33FA5E-F0E3-47CE-80FD-B8287BFD3D4D}" type="pres">
      <dgm:prSet presAssocID="{32A55A70-DE80-4B23-8B4C-2CE86E7A92EE}" presName="parentLeftMargin" presStyleLbl="node1" presStyleIdx="0" presStyleCnt="2"/>
      <dgm:spPr/>
    </dgm:pt>
    <dgm:pt modelId="{C074E04B-0E6C-4B7D-916E-421F09730490}" type="pres">
      <dgm:prSet presAssocID="{32A55A70-DE80-4B23-8B4C-2CE86E7A92E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DA63877-FA32-4EC5-B2F8-29AA5AFC1BC2}" type="pres">
      <dgm:prSet presAssocID="{32A55A70-DE80-4B23-8B4C-2CE86E7A92EE}" presName="negativeSpace" presStyleCnt="0"/>
      <dgm:spPr/>
    </dgm:pt>
    <dgm:pt modelId="{839A369A-EF39-484D-A4CB-B7401102A30A}" type="pres">
      <dgm:prSet presAssocID="{32A55A70-DE80-4B23-8B4C-2CE86E7A92EE}" presName="childText" presStyleLbl="conFgAcc1" presStyleIdx="0" presStyleCnt="2">
        <dgm:presLayoutVars>
          <dgm:bulletEnabled val="1"/>
        </dgm:presLayoutVars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8F49BF22-4701-4C58-A87F-08A617A9EA96}" type="pres">
      <dgm:prSet presAssocID="{5174D304-F762-4D52-9A9B-3BD1B755DE92}" presName="spaceBetweenRectangles" presStyleCnt="0"/>
      <dgm:spPr/>
    </dgm:pt>
    <dgm:pt modelId="{3681243A-76F8-46B9-BB27-36C9D3D35E1D}" type="pres">
      <dgm:prSet presAssocID="{4CE1B561-E7B1-435B-BB9E-35DC905971B1}" presName="parentLin" presStyleCnt="0"/>
      <dgm:spPr/>
    </dgm:pt>
    <dgm:pt modelId="{8066A31D-13BA-49C3-AC5F-4ACD21BF58CB}" type="pres">
      <dgm:prSet presAssocID="{4CE1B561-E7B1-435B-BB9E-35DC905971B1}" presName="parentLeftMargin" presStyleLbl="node1" presStyleIdx="0" presStyleCnt="2"/>
      <dgm:spPr/>
    </dgm:pt>
    <dgm:pt modelId="{56CA539D-EBAE-4D0C-AE37-AF17436928CE}" type="pres">
      <dgm:prSet presAssocID="{4CE1B561-E7B1-435B-BB9E-35DC905971B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BBC9F97-5D8B-45F4-9A9A-50841FDDDF20}" type="pres">
      <dgm:prSet presAssocID="{4CE1B561-E7B1-435B-BB9E-35DC905971B1}" presName="negativeSpace" presStyleCnt="0"/>
      <dgm:spPr/>
    </dgm:pt>
    <dgm:pt modelId="{22DA5740-E012-4A90-8455-8E4F45C5AABB}" type="pres">
      <dgm:prSet presAssocID="{4CE1B561-E7B1-435B-BB9E-35DC905971B1}" presName="childText" presStyleLbl="conFgAcc1" presStyleIdx="1" presStyleCnt="2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</dgm:ptLst>
  <dgm:cxnLst>
    <dgm:cxn modelId="{EB74CD07-E1ED-4553-8D00-E55F631BCDB9}" type="presOf" srcId="{4CE1B561-E7B1-435B-BB9E-35DC905971B1}" destId="{56CA539D-EBAE-4D0C-AE37-AF17436928CE}" srcOrd="1" destOrd="0" presId="urn:microsoft.com/office/officeart/2005/8/layout/list1"/>
    <dgm:cxn modelId="{9673F45E-4B7D-471B-899E-A95A295D74B6}" srcId="{AE1402D3-5EBA-42EA-AEF7-C18774145650}" destId="{4CE1B561-E7B1-435B-BB9E-35DC905971B1}" srcOrd="1" destOrd="0" parTransId="{864348DD-4336-406F-A86C-8D5F42A235C4}" sibTransId="{6A336AA3-DDF7-464C-9239-36D05E94F835}"/>
    <dgm:cxn modelId="{E92ED465-80EB-4746-8B97-E533470263B4}" type="presOf" srcId="{AE1402D3-5EBA-42EA-AEF7-C18774145650}" destId="{32AF0209-7A2C-4B95-A5C5-19B013737DD9}" srcOrd="0" destOrd="0" presId="urn:microsoft.com/office/officeart/2005/8/layout/list1"/>
    <dgm:cxn modelId="{947E3051-7F66-4F95-BEE4-761F9502DE02}" srcId="{AE1402D3-5EBA-42EA-AEF7-C18774145650}" destId="{32A55A70-DE80-4B23-8B4C-2CE86E7A92EE}" srcOrd="0" destOrd="0" parTransId="{A69ACC5D-6D4B-4955-AA41-0DB2E4E64856}" sibTransId="{5174D304-F762-4D52-9A9B-3BD1B755DE92}"/>
    <dgm:cxn modelId="{0D944D53-6AC3-4EEC-8A5A-C144543BB5E6}" type="presOf" srcId="{32A55A70-DE80-4B23-8B4C-2CE86E7A92EE}" destId="{0C33FA5E-F0E3-47CE-80FD-B8287BFD3D4D}" srcOrd="0" destOrd="0" presId="urn:microsoft.com/office/officeart/2005/8/layout/list1"/>
    <dgm:cxn modelId="{0B39219B-4C1F-4152-AB73-B7B6790AB8F0}" type="presOf" srcId="{32A55A70-DE80-4B23-8B4C-2CE86E7A92EE}" destId="{C074E04B-0E6C-4B7D-916E-421F09730490}" srcOrd="1" destOrd="0" presId="urn:microsoft.com/office/officeart/2005/8/layout/list1"/>
    <dgm:cxn modelId="{F90148BB-FD80-402C-AA51-517EFF7BA6A6}" type="presOf" srcId="{4CE1B561-E7B1-435B-BB9E-35DC905971B1}" destId="{8066A31D-13BA-49C3-AC5F-4ACD21BF58CB}" srcOrd="0" destOrd="0" presId="urn:microsoft.com/office/officeart/2005/8/layout/list1"/>
    <dgm:cxn modelId="{39E2782C-00C0-415F-AA76-0A3D80310C90}" type="presParOf" srcId="{32AF0209-7A2C-4B95-A5C5-19B013737DD9}" destId="{4D5CA4D6-E46E-42C3-9A55-0F423445D71C}" srcOrd="0" destOrd="0" presId="urn:microsoft.com/office/officeart/2005/8/layout/list1"/>
    <dgm:cxn modelId="{420C8067-BE96-4BE5-9680-39A43BB1EAB8}" type="presParOf" srcId="{4D5CA4D6-E46E-42C3-9A55-0F423445D71C}" destId="{0C33FA5E-F0E3-47CE-80FD-B8287BFD3D4D}" srcOrd="0" destOrd="0" presId="urn:microsoft.com/office/officeart/2005/8/layout/list1"/>
    <dgm:cxn modelId="{D770A6BF-9F6A-4180-A38B-D64FD9073848}" type="presParOf" srcId="{4D5CA4D6-E46E-42C3-9A55-0F423445D71C}" destId="{C074E04B-0E6C-4B7D-916E-421F09730490}" srcOrd="1" destOrd="0" presId="urn:microsoft.com/office/officeart/2005/8/layout/list1"/>
    <dgm:cxn modelId="{38BB5FAA-4CF8-4998-900A-17544F11CFB9}" type="presParOf" srcId="{32AF0209-7A2C-4B95-A5C5-19B013737DD9}" destId="{5DA63877-FA32-4EC5-B2F8-29AA5AFC1BC2}" srcOrd="1" destOrd="0" presId="urn:microsoft.com/office/officeart/2005/8/layout/list1"/>
    <dgm:cxn modelId="{29483618-8527-4AE9-A77F-D3612C924306}" type="presParOf" srcId="{32AF0209-7A2C-4B95-A5C5-19B013737DD9}" destId="{839A369A-EF39-484D-A4CB-B7401102A30A}" srcOrd="2" destOrd="0" presId="urn:microsoft.com/office/officeart/2005/8/layout/list1"/>
    <dgm:cxn modelId="{AA825C6F-662A-4B99-A37A-D318882252C9}" type="presParOf" srcId="{32AF0209-7A2C-4B95-A5C5-19B013737DD9}" destId="{8F49BF22-4701-4C58-A87F-08A617A9EA96}" srcOrd="3" destOrd="0" presId="urn:microsoft.com/office/officeart/2005/8/layout/list1"/>
    <dgm:cxn modelId="{E71E44B2-5A07-42A2-A490-5E2F35F30FCE}" type="presParOf" srcId="{32AF0209-7A2C-4B95-A5C5-19B013737DD9}" destId="{3681243A-76F8-46B9-BB27-36C9D3D35E1D}" srcOrd="4" destOrd="0" presId="urn:microsoft.com/office/officeart/2005/8/layout/list1"/>
    <dgm:cxn modelId="{A5B77DF8-DA50-4CB1-9BDE-6154F9EE08C0}" type="presParOf" srcId="{3681243A-76F8-46B9-BB27-36C9D3D35E1D}" destId="{8066A31D-13BA-49C3-AC5F-4ACD21BF58CB}" srcOrd="0" destOrd="0" presId="urn:microsoft.com/office/officeart/2005/8/layout/list1"/>
    <dgm:cxn modelId="{F61530BE-AF0A-496B-BBED-2F055CE7A483}" type="presParOf" srcId="{3681243A-76F8-46B9-BB27-36C9D3D35E1D}" destId="{56CA539D-EBAE-4D0C-AE37-AF17436928CE}" srcOrd="1" destOrd="0" presId="urn:microsoft.com/office/officeart/2005/8/layout/list1"/>
    <dgm:cxn modelId="{7CB93FD3-53F6-45F1-8B01-160A31332DD7}" type="presParOf" srcId="{32AF0209-7A2C-4B95-A5C5-19B013737DD9}" destId="{BBBC9F97-5D8B-45F4-9A9A-50841FDDDF20}" srcOrd="5" destOrd="0" presId="urn:microsoft.com/office/officeart/2005/8/layout/list1"/>
    <dgm:cxn modelId="{BDFEE892-965A-46F3-8751-8311EA193CC0}" type="presParOf" srcId="{32AF0209-7A2C-4B95-A5C5-19B013737DD9}" destId="{22DA5740-E012-4A90-8455-8E4F45C5AAB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A369A-EF39-484D-A4CB-B7401102A30A}">
      <dsp:nvSpPr>
        <dsp:cNvPr id="0" name=""/>
        <dsp:cNvSpPr/>
      </dsp:nvSpPr>
      <dsp:spPr>
        <a:xfrm>
          <a:off x="0" y="401439"/>
          <a:ext cx="5575534" cy="680400"/>
        </a:xfrm>
        <a:prstGeom prst="rect">
          <a:avLst/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C074E04B-0E6C-4B7D-916E-421F09730490}">
      <dsp:nvSpPr>
        <dsp:cNvPr id="0" name=""/>
        <dsp:cNvSpPr/>
      </dsp:nvSpPr>
      <dsp:spPr>
        <a:xfrm>
          <a:off x="278776" y="2919"/>
          <a:ext cx="3902873" cy="79704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7519" tIns="0" rIns="147519" bIns="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itchFamily="2" charset="-78"/>
              <a:cs typeface="Sakkal Majalla" pitchFamily="2" charset="-78"/>
            </a:rPr>
            <a:t>أن يتعرف مكان الغدة ال</a:t>
          </a:r>
          <a:r>
            <a:rPr lang="ar-SY" sz="3200" kern="1200">
              <a:latin typeface="Sakkal Majalla" pitchFamily="2" charset="-78"/>
              <a:cs typeface="Sakkal Majalla" pitchFamily="2" charset="-78"/>
            </a:rPr>
            <a:t>ع</a:t>
          </a:r>
          <a:r>
            <a:rPr lang="ar-SA" sz="3200" kern="1200">
              <a:latin typeface="Sakkal Majalla" pitchFamily="2" charset="-78"/>
              <a:cs typeface="Sakkal Majalla" pitchFamily="2" charset="-78"/>
            </a:rPr>
            <a:t>رقيّة </a:t>
          </a:r>
          <a:r>
            <a:rPr lang="ar-SA" sz="3200" kern="1200" dirty="0">
              <a:latin typeface="Sakkal Majalla" pitchFamily="2" charset="-78"/>
              <a:cs typeface="Sakkal Majalla" pitchFamily="2" charset="-78"/>
            </a:rPr>
            <a:t>في الجلد</a:t>
          </a:r>
        </a:p>
      </dsp:txBody>
      <dsp:txXfrm>
        <a:off x="317684" y="41827"/>
        <a:ext cx="3825057" cy="719224"/>
      </dsp:txXfrm>
    </dsp:sp>
    <dsp:sp modelId="{22DA5740-E012-4A90-8455-8E4F45C5AABB}">
      <dsp:nvSpPr>
        <dsp:cNvPr id="0" name=""/>
        <dsp:cNvSpPr/>
      </dsp:nvSpPr>
      <dsp:spPr>
        <a:xfrm>
          <a:off x="0" y="1626160"/>
          <a:ext cx="5575534" cy="680400"/>
        </a:xfrm>
        <a:prstGeom prst="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56CA539D-EBAE-4D0C-AE37-AF17436928CE}">
      <dsp:nvSpPr>
        <dsp:cNvPr id="0" name=""/>
        <dsp:cNvSpPr/>
      </dsp:nvSpPr>
      <dsp:spPr>
        <a:xfrm>
          <a:off x="278776" y="1227640"/>
          <a:ext cx="3902873" cy="79704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7519" tIns="0" rIns="147519" bIns="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itchFamily="2" charset="-78"/>
              <a:cs typeface="Sakkal Majalla" pitchFamily="2" charset="-78"/>
            </a:rPr>
            <a:t>أن يتعرّف الطالب على أهميّة الجلد</a:t>
          </a:r>
        </a:p>
      </dsp:txBody>
      <dsp:txXfrm>
        <a:off x="317684" y="1266548"/>
        <a:ext cx="3825057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293A39-E058-44E8-9681-E3080BE0A954}" type="datetimeFigureOut">
              <a:rPr lang="ar-SY" smtClean="0"/>
              <a:pPr/>
              <a:t>04/01/1442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37C488-D77E-4ECB-9C98-45162F8D354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5011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3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6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19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56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17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0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25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84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30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4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0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4860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39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86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6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7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9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5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8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4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1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4586" y="3480983"/>
            <a:ext cx="3066687" cy="1662517"/>
          </a:xfrm>
        </p:spPr>
        <p:txBody>
          <a:bodyPr>
            <a:normAutofit fontScale="90000"/>
          </a:bodyPr>
          <a:lstStyle/>
          <a:p>
            <a:pPr algn="r"/>
            <a:r>
              <a:rPr lang="ar-SY" sz="3200" b="1" dirty="0">
                <a:solidFill>
                  <a:srgbClr val="E55D65"/>
                </a:solidFill>
              </a:rPr>
              <a:t>الصف : 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الثالث</a:t>
            </a:r>
            <a:br>
              <a:rPr lang="ar-SY" sz="3200" dirty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العلوم</a:t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: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 دور الجلد في </a:t>
            </a:r>
            <a:r>
              <a:rPr lang="ar-SA" sz="3200" b="1" dirty="0" err="1">
                <a:solidFill>
                  <a:schemeClr val="accent5">
                    <a:lumMod val="75000"/>
                  </a:schemeClr>
                </a:solidFill>
              </a:rPr>
              <a:t>الإطراح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26" y="3533954"/>
            <a:ext cx="1714500" cy="128587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561908" y="1331728"/>
            <a:ext cx="2383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9600" dirty="0">
                <a:solidFill>
                  <a:schemeClr val="bg1"/>
                </a:solidFill>
              </a:rPr>
              <a:t>س</a:t>
            </a:r>
            <a:endParaRPr lang="en-GB" sz="9600" dirty="0">
              <a:solidFill>
                <a:schemeClr val="bg1"/>
              </a:solidFill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2820015" y="287079"/>
            <a:ext cx="3568502" cy="697408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4037" y="287079"/>
            <a:ext cx="8187070" cy="591286"/>
          </a:xfrm>
        </p:spPr>
        <p:txBody>
          <a:bodyPr>
            <a:normAutofit fontScale="90000"/>
          </a:bodyPr>
          <a:lstStyle/>
          <a:p>
            <a:pPr rtl="1"/>
            <a:r>
              <a:rPr lang="ar" dirty="0">
                <a:latin typeface="Sakkal Majalla" pitchFamily="2" charset="-78"/>
                <a:cs typeface="Sakkal Majalla" pitchFamily="2" charset="-78"/>
              </a:rPr>
              <a:t>مخرجات</a:t>
            </a:r>
            <a:r>
              <a:rPr lang="en-US" altLang="ar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" altLang="ar" dirty="0">
                <a:latin typeface="Sakkal Majalla" pitchFamily="2" charset="-78"/>
                <a:cs typeface="Sakkal Majalla" pitchFamily="2" charset="-78"/>
              </a:rPr>
              <a:t>التعلم</a:t>
            </a:r>
            <a:r>
              <a:rPr lang="en-US" altLang="ar" dirty="0">
                <a:latin typeface="Sakkal Majalla" pitchFamily="2" charset="-78"/>
                <a:cs typeface="Sakkal Majalla" pitchFamily="2" charset="-78"/>
              </a:rPr>
              <a:t> 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5" name="Oval 38">
            <a:extLst>
              <a:ext uri="{FF2B5EF4-FFF2-40B4-BE49-F238E27FC236}">
                <a16:creationId xmlns:a16="http://schemas.microsoft.com/office/drawing/2014/main" id="{C8B9C6D0-3688-4A30-BF0A-B21713DA7795}"/>
              </a:ext>
            </a:extLst>
          </p:cNvPr>
          <p:cNvSpPr/>
          <p:nvPr/>
        </p:nvSpPr>
        <p:spPr>
          <a:xfrm>
            <a:off x="7106622" y="508638"/>
            <a:ext cx="1464730" cy="1098546"/>
          </a:xfrm>
          <a:prstGeom prst="ellipse">
            <a:avLst/>
          </a:prstGeom>
          <a:solidFill>
            <a:schemeClr val="accent5">
              <a:alpha val="1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6" name="Group 72">
            <a:extLst>
              <a:ext uri="{FF2B5EF4-FFF2-40B4-BE49-F238E27FC236}">
                <a16:creationId xmlns:a16="http://schemas.microsoft.com/office/drawing/2014/main" id="{284DC9F7-878D-459F-9009-FF1B2A351836}"/>
              </a:ext>
            </a:extLst>
          </p:cNvPr>
          <p:cNvGrpSpPr/>
          <p:nvPr/>
        </p:nvGrpSpPr>
        <p:grpSpPr>
          <a:xfrm>
            <a:off x="7304585" y="638361"/>
            <a:ext cx="1044790" cy="825101"/>
            <a:chOff x="5995988" y="2712903"/>
            <a:chExt cx="2457450" cy="2587625"/>
          </a:xfrm>
          <a:solidFill>
            <a:schemeClr val="tx1"/>
          </a:solidFill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A78552DB-01E0-4278-B190-554834645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0577D370-8EE0-4357-8A45-39AA6F30C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A0518375-BB45-4633-A8F9-A1A7DE3B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aphicFrame>
        <p:nvGraphicFramePr>
          <p:cNvPr id="40" name="رسم تخطيطي 39"/>
          <p:cNvGraphicFramePr/>
          <p:nvPr>
            <p:extLst>
              <p:ext uri="{D42A27DB-BD31-4B8C-83A1-F6EECF244321}">
                <p14:modId xmlns:p14="http://schemas.microsoft.com/office/powerpoint/2010/main" val="4132370011"/>
              </p:ext>
            </p:extLst>
          </p:nvPr>
        </p:nvGraphicFramePr>
        <p:xfrm>
          <a:off x="1531088" y="1131397"/>
          <a:ext cx="5575534" cy="2309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7757906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dgm id="{C074E04B-0E6C-4B7D-916E-421F09730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>
                                            <p:graphicEl>
                                              <a:dgm id="{C074E04B-0E6C-4B7D-916E-421F09730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dgm id="{839A369A-EF39-484D-A4CB-B7401102A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">
                                            <p:graphicEl>
                                              <a:dgm id="{839A369A-EF39-484D-A4CB-B7401102A3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dgm id="{56CA539D-EBAE-4D0C-AE37-AF1743692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">
                                            <p:graphicEl>
                                              <a:dgm id="{56CA539D-EBAE-4D0C-AE37-AF1743692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dgm id="{22DA5740-E012-4A90-8455-8E4F45C5A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">
                                            <p:graphicEl>
                                              <a:dgm id="{22DA5740-E012-4A90-8455-8E4F45C5AA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0" grpId="0">
        <p:bldSub>
          <a:bldDgm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2806995" y="3710764"/>
            <a:ext cx="402146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الغدّة العرقيّة تخلّص الدم من الفضلات السامّة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18130" t="15225" r="14330" b="9339"/>
          <a:stretch>
            <a:fillRect/>
          </a:stretch>
        </p:blipFill>
        <p:spPr bwMode="auto">
          <a:xfrm>
            <a:off x="648587" y="354246"/>
            <a:ext cx="6908808" cy="314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6446671" y="354246"/>
            <a:ext cx="213380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000" dirty="0">
                <a:latin typeface="Sakkal Majalla" pitchFamily="2" charset="-78"/>
                <a:cs typeface="Sakkal Majalla" pitchFamily="2" charset="-78"/>
              </a:rPr>
              <a:t>تأمّل الصورة:</a:t>
            </a:r>
          </a:p>
        </p:txBody>
      </p:sp>
      <p:cxnSp>
        <p:nvCxnSpPr>
          <p:cNvPr id="10" name="رابط مستقيم 9"/>
          <p:cNvCxnSpPr/>
          <p:nvPr/>
        </p:nvCxnSpPr>
        <p:spPr>
          <a:xfrm rot="5400000">
            <a:off x="4803422" y="3555243"/>
            <a:ext cx="31064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605661" y="295054"/>
            <a:ext cx="191466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dirty="0">
                <a:latin typeface="Sakkal Majalla" pitchFamily="2" charset="-78"/>
                <a:cs typeface="Sakkal Majalla" pitchFamily="2" charset="-78"/>
              </a:rPr>
              <a:t>تأمّل الصور </a:t>
            </a:r>
            <a:r>
              <a:rPr lang="ar-SA" sz="3600" dirty="0" err="1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SA" sz="3600" dirty="0">
                <a:latin typeface="Sakkal Majalla" pitchFamily="2" charset="-78"/>
                <a:cs typeface="Sakkal Majalla" pitchFamily="2" charset="-78"/>
              </a:rPr>
              <a:t> أجب: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243" y="295054"/>
            <a:ext cx="6265418" cy="30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ربع نص 6"/>
          <p:cNvSpPr txBox="1"/>
          <p:nvPr/>
        </p:nvSpPr>
        <p:spPr>
          <a:xfrm>
            <a:off x="2974277" y="3413281"/>
            <a:ext cx="3564747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latin typeface="Sakkal Majalla" pitchFamily="2" charset="-78"/>
                <a:cs typeface="Sakkal Majalla" pitchFamily="2" charset="-78"/>
              </a:rPr>
              <a:t>متى </a:t>
            </a:r>
            <a:r>
              <a:rPr lang="ar-SA" sz="4400" dirty="0" err="1">
                <a:latin typeface="Sakkal Majalla" pitchFamily="2" charset="-78"/>
                <a:cs typeface="Sakkal Majalla" pitchFamily="2" charset="-78"/>
              </a:rPr>
              <a:t>يتعرّق</a:t>
            </a:r>
            <a:r>
              <a:rPr lang="ar-SA" sz="4400" dirty="0">
                <a:latin typeface="Sakkal Majalla" pitchFamily="2" charset="-78"/>
                <a:cs typeface="Sakkal Majalla" pitchFamily="2" charset="-78"/>
              </a:rPr>
              <a:t> الجلد؟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2974277" y="4091107"/>
            <a:ext cx="2692877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latin typeface="Sakkal Majalla" pitchFamily="2" charset="-78"/>
                <a:cs typeface="Sakkal Majalla" pitchFamily="2" charset="-78"/>
              </a:rPr>
              <a:t>عند اللعب</a:t>
            </a:r>
          </a:p>
        </p:txBody>
      </p:sp>
    </p:spTree>
    <p:extLst>
      <p:ext uri="{BB962C8B-B14F-4D97-AF65-F5344CB8AC3E}">
        <p14:creationId xmlns:p14="http://schemas.microsoft.com/office/powerpoint/2010/main" val="363396106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b="4146"/>
          <a:stretch>
            <a:fillRect/>
          </a:stretch>
        </p:blipFill>
        <p:spPr bwMode="auto">
          <a:xfrm>
            <a:off x="425302" y="295718"/>
            <a:ext cx="6431190" cy="307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ربع نص 7"/>
          <p:cNvSpPr txBox="1"/>
          <p:nvPr/>
        </p:nvSpPr>
        <p:spPr>
          <a:xfrm>
            <a:off x="6315741" y="295718"/>
            <a:ext cx="228750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dirty="0">
                <a:latin typeface="Sakkal Majalla" pitchFamily="2" charset="-78"/>
                <a:cs typeface="Sakkal Majalla" pitchFamily="2" charset="-78"/>
              </a:rPr>
              <a:t>تأمّل الصورة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2838893" y="3470565"/>
            <a:ext cx="383835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dirty="0">
                <a:latin typeface="Sakkal Majalla" pitchFamily="2" charset="-78"/>
                <a:cs typeface="Sakkal Majalla" pitchFamily="2" charset="-78"/>
              </a:rPr>
              <a:t>عند ارتفاع درجة الحرارة أثناء المرض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6315741" y="779803"/>
            <a:ext cx="228750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200" dirty="0">
                <a:latin typeface="Sakkal Majalla" pitchFamily="2" charset="-78"/>
                <a:cs typeface="Sakkal Majalla" pitchFamily="2" charset="-78"/>
              </a:rPr>
              <a:t>متى </a:t>
            </a:r>
            <a:r>
              <a:rPr lang="ar-SA" sz="3200" dirty="0" err="1">
                <a:latin typeface="Sakkal Majalla" pitchFamily="2" charset="-78"/>
                <a:cs typeface="Sakkal Majalla" pitchFamily="2" charset="-78"/>
              </a:rPr>
              <a:t>يتعرّق</a:t>
            </a:r>
            <a:r>
              <a:rPr lang="ar-SA" sz="3200" dirty="0">
                <a:latin typeface="Sakkal Majalla" pitchFamily="2" charset="-78"/>
                <a:cs typeface="Sakkal Majalla" pitchFamily="2" charset="-78"/>
              </a:rPr>
              <a:t> الجلد؟</a:t>
            </a:r>
          </a:p>
        </p:txBody>
      </p:sp>
    </p:spTree>
    <p:extLst>
      <p:ext uri="{BB962C8B-B14F-4D97-AF65-F5344CB8AC3E}">
        <p14:creationId xmlns:p14="http://schemas.microsoft.com/office/powerpoint/2010/main" val="363396106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بيضاوي 4"/>
          <p:cNvSpPr/>
          <p:nvPr/>
        </p:nvSpPr>
        <p:spPr>
          <a:xfrm>
            <a:off x="2509284" y="358850"/>
            <a:ext cx="3965944" cy="62324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2881424" y="358849"/>
            <a:ext cx="329609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أتعلّم</a:t>
            </a:r>
            <a:endParaRPr lang="ar-SA" sz="54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509284" y="1051347"/>
            <a:ext cx="593651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يحوي العرق على فضلات ضارّة تأتي من الدم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1624921" y="1634560"/>
            <a:ext cx="618814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تخلّص الغدّة الدرقيّة الجسم من العرق عن طريق المسام</a:t>
            </a:r>
          </a:p>
        </p:txBody>
      </p:sp>
      <p:pic>
        <p:nvPicPr>
          <p:cNvPr id="10" name="صورة 9" descr="ggggg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903" y="3838803"/>
            <a:ext cx="1384093" cy="121860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6568" y="2834889"/>
            <a:ext cx="618814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أنظّف جلدي بالماء والصابون لإزالة العرق</a:t>
            </a:r>
          </a:p>
        </p:txBody>
      </p:sp>
    </p:spTree>
    <p:extLst>
      <p:ext uri="{BB962C8B-B14F-4D97-AF65-F5344CB8AC3E}">
        <p14:creationId xmlns:p14="http://schemas.microsoft.com/office/powerpoint/2010/main" val="3633961061"/>
      </p:ext>
    </p:extLst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11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164" y="295053"/>
            <a:ext cx="4364666" cy="3273500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2711304" y="3568553"/>
            <a:ext cx="3848985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الاستحمام ضروريّ لصحّة الجلد</a:t>
            </a:r>
          </a:p>
        </p:txBody>
      </p:sp>
    </p:spTree>
    <p:extLst>
      <p:ext uri="{BB962C8B-B14F-4D97-AF65-F5344CB8AC3E}">
        <p14:creationId xmlns:p14="http://schemas.microsoft.com/office/powerpoint/2010/main" val="3633961061"/>
      </p:ext>
    </p:extLst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4742121" y="384902"/>
            <a:ext cx="386316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اختر الإجابة الصحيحة: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742121" y="1085632"/>
            <a:ext cx="386316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من أسباب </a:t>
            </a:r>
            <a:r>
              <a:rPr lang="ar-SA" sz="4400" dirty="0" err="1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التعرّق</a:t>
            </a:r>
            <a:endParaRPr lang="ar-SA" sz="44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709145" y="1855073"/>
            <a:ext cx="189614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النوم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603897" y="1855073"/>
            <a:ext cx="189614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المرض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2484474" y="1855073"/>
            <a:ext cx="189614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الطعام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432390" y="1855073"/>
            <a:ext cx="189614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الاسترخاء</a:t>
            </a:r>
            <a:endParaRPr lang="ar-SA" sz="44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5" name="صورة 14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164" y="2975389"/>
            <a:ext cx="1188720" cy="18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85488" y="2758859"/>
            <a:ext cx="190375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تصميم    ساري العم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وسيلة شرح على شكل سحابة 2"/>
          <p:cNvSpPr/>
          <p:nvPr/>
        </p:nvSpPr>
        <p:spPr>
          <a:xfrm>
            <a:off x="4805916" y="276348"/>
            <a:ext cx="3755335" cy="1797002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02" y="2758858"/>
            <a:ext cx="2634914" cy="1976186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5199321" y="718319"/>
            <a:ext cx="315991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شكراً لاستماعكم</a:t>
            </a:r>
          </a:p>
        </p:txBody>
      </p:sp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</TotalTime>
  <Words>110</Words>
  <Application>Microsoft Office PowerPoint</Application>
  <PresentationFormat>عرض على الشاشة (16:9)</PresentationFormat>
  <Paragraphs>26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Arial</vt:lpstr>
      <vt:lpstr>Calibri</vt:lpstr>
      <vt:lpstr>Sakkal Majalla</vt:lpstr>
      <vt:lpstr>نسق Office</vt:lpstr>
      <vt:lpstr>school</vt:lpstr>
      <vt:lpstr>الصف : الثالث المادة : العلوم  الدرس : دور الجلد في الإطراح</vt:lpstr>
      <vt:lpstr>مخرجات التعلم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Asus</cp:lastModifiedBy>
  <cp:revision>113</cp:revision>
  <dcterms:created xsi:type="dcterms:W3CDTF">2020-05-02T02:36:07Z</dcterms:created>
  <dcterms:modified xsi:type="dcterms:W3CDTF">2020-08-22T11:38:47Z</dcterms:modified>
</cp:coreProperties>
</file>