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4" r:id="rId6"/>
    <p:sldId id="268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17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6883" y="4566761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رحلة إلى بغداد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/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عزيزي التلميذ يتوقع منك في نهاية الدرس أن تكون قادرا على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تقرأ النص قراءة جهرية معبرة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تحدد الفكر </a:t>
            </a:r>
            <a:r>
              <a:rPr lang="ar-SA" dirty="0" smtClean="0"/>
              <a:t>الرئيسة </a:t>
            </a:r>
            <a:r>
              <a:rPr lang="ar-SA" dirty="0" smtClean="0"/>
              <a:t>للنص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تشرح معاني الكلمات الجديدة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685800" y="1257355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ar-SA" sz="4800" dirty="0" err="1" smtClean="0">
                <a:latin typeface="Sakkal Majalla" pitchFamily="2" charset="-78"/>
                <a:cs typeface="Sakkal Majalla" pitchFamily="2" charset="-78"/>
              </a:rPr>
              <a:t>أعزائي</a:t>
            </a:r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 التلاميذ، ما اسم عاصمة العراق</a:t>
            </a:r>
            <a:br>
              <a:rPr lang="ar-SA" sz="48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هل تعرفون شيئا عنها</a:t>
            </a:r>
            <a:br>
              <a:rPr lang="ar-SA" sz="48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وهل سمعتم عن النهر الذي يمر بها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8412"/>
          </a:xfrm>
        </p:spPr>
        <p:txBody>
          <a:bodyPr/>
          <a:lstStyle/>
          <a:p>
            <a:pPr marL="0" indent="0" algn="ctr">
              <a:buNone/>
            </a:pP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 descr="C:\Users\jamal\Desktop\3f40550c-0507-4a3e-ad5c-99418ae6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7517"/>
            <a:ext cx="4475748" cy="39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al\Desktop\a47e8ce4-2d62-42d5-8730-9381a44a3d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9" y="577517"/>
            <a:ext cx="3872588" cy="51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jamal\Desktop\f4f15e79-0e8e-40e8-9274-84bdbf428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6" y="486981"/>
            <a:ext cx="5221707" cy="62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31" y="428952"/>
            <a:ext cx="76295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jamal\Desktop\fe48e506-3d25-4849-af72-f4aef023ed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534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شرح المفردات الجديدة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53560" y="1537138"/>
            <a:ext cx="5517930" cy="1529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المزخرفة: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المزينة</a:t>
            </a:r>
            <a:endParaRPr lang="ar-SA" sz="40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التجوال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المشي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الفكر الفرعية في النص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7803931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الفكرة الأولى : </a:t>
            </a: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وصف شوارع بغداد</a:t>
            </a:r>
          </a:p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الفكرة الثانية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بغداد عبر التاريخ</a:t>
            </a:r>
          </a:p>
          <a:p>
            <a:pPr algn="r" rtl="1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الفكرة الثالثة: </a:t>
            </a: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أماكن التنزه في بغداد</a:t>
            </a:r>
            <a:endParaRPr lang="ar-SA" sz="4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583</TotalTime>
  <Words>71</Words>
  <Application>Microsoft Office PowerPoint</Application>
  <PresentationFormat>عرض على الشاشة (3:4)‏</PresentationFormat>
  <Paragraphs>14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 : الثالث المادة: اللغة العربية الدرس: رحلة إلى بغداد</vt:lpstr>
      <vt:lpstr>عزيزي التلميذ يتوقع منك في نهاية الدرس أن تكون قادرا على</vt:lpstr>
      <vt:lpstr>أعزائي التلاميذ، ما اسم عاصمة العراق هل تعرفون شيئا عنها وهل سمعتم عن النهر الذي يمر بها</vt:lpstr>
      <vt:lpstr>عرض تقديمي في PowerPoint</vt:lpstr>
      <vt:lpstr>عرض تقديمي في PowerPoint</vt:lpstr>
      <vt:lpstr>عرض تقديمي في PowerPoint</vt:lpstr>
      <vt:lpstr>شرح المفردات الجديدة</vt:lpstr>
      <vt:lpstr>الفكر الفرعية في النص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33</cp:revision>
  <dcterms:created xsi:type="dcterms:W3CDTF">2020-05-02T02:36:07Z</dcterms:created>
  <dcterms:modified xsi:type="dcterms:W3CDTF">2020-08-03T20:37:14Z</dcterms:modified>
</cp:coreProperties>
</file>