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59" r:id="rId4"/>
    <p:sldId id="258" r:id="rId5"/>
    <p:sldId id="282" r:id="rId6"/>
    <p:sldId id="283" r:id="rId7"/>
    <p:sldId id="284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555" y="3812346"/>
            <a:ext cx="5247248" cy="2915914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الصف: </a:t>
            </a:r>
            <a:r>
              <a:rPr lang="ar-SA" dirty="0"/>
              <a:t>الثالث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المادة: </a:t>
            </a:r>
            <a:r>
              <a:rPr lang="ar-SA" dirty="0"/>
              <a:t>حساب</a:t>
            </a:r>
            <a:br>
              <a:rPr lang="ar-SA" dirty="0"/>
            </a:br>
            <a:r>
              <a:rPr lang="ar-SA" b="1" dirty="0" err="1">
                <a:solidFill>
                  <a:srgbClr val="FF0000"/>
                </a:solidFill>
              </a:rPr>
              <a:t>الدرس:</a:t>
            </a:r>
            <a:r>
              <a:rPr lang="ar-SA" sz="2800" b="1" dirty="0" err="1"/>
              <a:t>سطوح</a:t>
            </a:r>
            <a:r>
              <a:rPr lang="ar-SA" sz="2800" b="1" dirty="0"/>
              <a:t> المجسمات ورؤوسها وتقسيمها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392264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06958" y="550954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عزيزي التلميذ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نرجو تحقيقه في هذا الدرس هو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0A81CC70-46E1-4BEF-BAA2-795BBA6140A9}"/>
              </a:ext>
            </a:extLst>
          </p:cNvPr>
          <p:cNvSpPr/>
          <p:nvPr/>
        </p:nvSpPr>
        <p:spPr>
          <a:xfrm>
            <a:off x="5792612" y="2305280"/>
            <a:ext cx="5864942" cy="12365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1- أن </a:t>
            </a:r>
            <a:r>
              <a:rPr lang="ar-SA" sz="28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تتعرف </a:t>
            </a:r>
            <a:r>
              <a:rPr lang="ar-S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سطوح المجسمات ورؤوسها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سحابة 10">
            <a:extLst>
              <a:ext uri="{FF2B5EF4-FFF2-40B4-BE49-F238E27FC236}">
                <a16:creationId xmlns:a16="http://schemas.microsoft.com/office/drawing/2014/main" id="{37A8B5D9-290E-43BC-ABE7-41C1DBF36761}"/>
              </a:ext>
            </a:extLst>
          </p:cNvPr>
          <p:cNvSpPr/>
          <p:nvPr/>
        </p:nvSpPr>
        <p:spPr>
          <a:xfrm>
            <a:off x="709889" y="3185729"/>
            <a:ext cx="5864942" cy="123656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2- أن </a:t>
            </a:r>
            <a:r>
              <a:rPr lang="ar-SA" sz="28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ت</a:t>
            </a:r>
            <a:r>
              <a:rPr lang="ar-S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قسم السطوع بشكل متناظر وغير متناظر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A6DC031-ABD3-41DA-9955-2A6A4B4BB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4667" l="889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0990" y="781856"/>
            <a:ext cx="5669279" cy="4579106"/>
          </a:xfrm>
          <a:prstGeom prst="rect">
            <a:avLst/>
          </a:prstGeom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1552194-2F4D-4EC0-9DB9-C3D6F7632B1A}"/>
              </a:ext>
            </a:extLst>
          </p:cNvPr>
          <p:cNvSpPr/>
          <p:nvPr/>
        </p:nvSpPr>
        <p:spPr>
          <a:xfrm>
            <a:off x="3439550" y="4529797"/>
            <a:ext cx="182880" cy="1828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A87F4AF-10C9-42B4-BD93-6BF7C0495CC2}"/>
              </a:ext>
            </a:extLst>
          </p:cNvPr>
          <p:cNvSpPr/>
          <p:nvPr/>
        </p:nvSpPr>
        <p:spPr>
          <a:xfrm>
            <a:off x="6471137" y="968325"/>
            <a:ext cx="182880" cy="1828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FF35C1-7E57-4F8F-B6B4-638307D1DED7}"/>
              </a:ext>
            </a:extLst>
          </p:cNvPr>
          <p:cNvSpPr/>
          <p:nvPr/>
        </p:nvSpPr>
        <p:spPr>
          <a:xfrm>
            <a:off x="7678614" y="4919001"/>
            <a:ext cx="182880" cy="21694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E1EEF61E-5144-4463-BE90-3EF8890C28A3}"/>
              </a:ext>
            </a:extLst>
          </p:cNvPr>
          <p:cNvSpPr/>
          <p:nvPr/>
        </p:nvSpPr>
        <p:spPr>
          <a:xfrm>
            <a:off x="9108829" y="4159346"/>
            <a:ext cx="182880" cy="1828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فقاعة التفكير: على شكل سحابة 23">
            <a:extLst>
              <a:ext uri="{FF2B5EF4-FFF2-40B4-BE49-F238E27FC236}">
                <a16:creationId xmlns:a16="http://schemas.microsoft.com/office/drawing/2014/main" id="{14E52145-DABB-4F64-8A29-511239C85905}"/>
              </a:ext>
            </a:extLst>
          </p:cNvPr>
          <p:cNvSpPr/>
          <p:nvPr/>
        </p:nvSpPr>
        <p:spPr>
          <a:xfrm>
            <a:off x="604911" y="410218"/>
            <a:ext cx="2672862" cy="1443041"/>
          </a:xfrm>
          <a:prstGeom prst="cloudCallout">
            <a:avLst>
              <a:gd name="adj1" fmla="val 172851"/>
              <a:gd name="adj2" fmla="val -593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الرأس</a:t>
            </a:r>
          </a:p>
          <a:p>
            <a:pPr algn="ctr"/>
            <a:r>
              <a:rPr lang="ar-SA" sz="4000" dirty="0"/>
              <a:t>5</a:t>
            </a: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27677EAF-2617-42C9-8361-C404B8FCB1F2}"/>
              </a:ext>
            </a:extLst>
          </p:cNvPr>
          <p:cNvCxnSpPr>
            <a:cxnSpLocks/>
          </p:cNvCxnSpPr>
          <p:nvPr/>
        </p:nvCxnSpPr>
        <p:spPr>
          <a:xfrm>
            <a:off x="6777109" y="1336431"/>
            <a:ext cx="2169943" cy="265635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فقاعة التفكير: على شكل سحابة 28">
            <a:extLst>
              <a:ext uri="{FF2B5EF4-FFF2-40B4-BE49-F238E27FC236}">
                <a16:creationId xmlns:a16="http://schemas.microsoft.com/office/drawing/2014/main" id="{B0DD100E-AE7C-45C4-A250-7E489978455F}"/>
              </a:ext>
            </a:extLst>
          </p:cNvPr>
          <p:cNvSpPr/>
          <p:nvPr/>
        </p:nvSpPr>
        <p:spPr>
          <a:xfrm>
            <a:off x="8914229" y="160095"/>
            <a:ext cx="3023222" cy="1620570"/>
          </a:xfrm>
          <a:prstGeom prst="cloudCallout">
            <a:avLst>
              <a:gd name="adj1" fmla="val -83464"/>
              <a:gd name="adj2" fmla="val 100326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الحافة</a:t>
            </a:r>
          </a:p>
          <a:p>
            <a:pPr algn="ctr"/>
            <a:r>
              <a:rPr lang="ar-SA" sz="4400" dirty="0"/>
              <a:t>7</a:t>
            </a:r>
          </a:p>
        </p:txBody>
      </p:sp>
      <p:sp>
        <p:nvSpPr>
          <p:cNvPr id="31" name="مخطط انسيابي: دمج 30">
            <a:extLst>
              <a:ext uri="{FF2B5EF4-FFF2-40B4-BE49-F238E27FC236}">
                <a16:creationId xmlns:a16="http://schemas.microsoft.com/office/drawing/2014/main" id="{FE0EE69D-7B8D-471D-86A6-4D51F81B080F}"/>
              </a:ext>
            </a:extLst>
          </p:cNvPr>
          <p:cNvSpPr/>
          <p:nvPr/>
        </p:nvSpPr>
        <p:spPr>
          <a:xfrm rot="11105446">
            <a:off x="5177125" y="1852866"/>
            <a:ext cx="2199406" cy="2510399"/>
          </a:xfrm>
          <a:prstGeom prst="flowChartMerg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فقاعة التفكير: على شكل سحابة 32">
            <a:extLst>
              <a:ext uri="{FF2B5EF4-FFF2-40B4-BE49-F238E27FC236}">
                <a16:creationId xmlns:a16="http://schemas.microsoft.com/office/drawing/2014/main" id="{5B3BC71B-6BEC-487E-92E5-14DC4B1A820D}"/>
              </a:ext>
            </a:extLst>
          </p:cNvPr>
          <p:cNvSpPr/>
          <p:nvPr/>
        </p:nvSpPr>
        <p:spPr>
          <a:xfrm>
            <a:off x="477862" y="2899185"/>
            <a:ext cx="2672862" cy="1443041"/>
          </a:xfrm>
          <a:prstGeom prst="cloudCallout">
            <a:avLst>
              <a:gd name="adj1" fmla="val 159693"/>
              <a:gd name="adj2" fmla="val 11614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السطح</a:t>
            </a:r>
          </a:p>
          <a:p>
            <a:pPr algn="ctr"/>
            <a:r>
              <a:rPr lang="ar-SA" sz="4000" dirty="0"/>
              <a:t>5</a:t>
            </a:r>
            <a:endParaRPr lang="ar-SA" dirty="0"/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B9E696C0-FA72-4E61-A4F0-11FDD99BB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402" y="4782230"/>
            <a:ext cx="1738265" cy="1620570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ED716E9-5A49-45F4-AF97-0E9FFA9F8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820" y="4985688"/>
            <a:ext cx="1520982" cy="149382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58AADD0-6687-4478-8CF4-9770D3C0E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802" y="4934630"/>
            <a:ext cx="1738265" cy="16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 animBg="1"/>
      <p:bldP spid="24" grpId="0" animBg="1"/>
      <p:bldP spid="29" grpId="0" animBg="1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9A41A4B-D4F4-4C3C-B087-25A2D97C5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232" y="654293"/>
            <a:ext cx="2143125" cy="21431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20E04F5-CD83-4761-9BEF-B25FC92EC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3" b="94089" l="6855" r="93952">
                        <a14:foregroundMark x1="62903" y1="36946" x2="62903" y2="36946"/>
                        <a14:foregroundMark x1="35484" y1="30542" x2="35484" y2="30542"/>
                        <a14:foregroundMark x1="36694" y1="41379" x2="36694" y2="41379"/>
                        <a14:foregroundMark x1="35887" y1="28079" x2="35887" y2="28079"/>
                        <a14:foregroundMark x1="35887" y1="26601" x2="35887" y2="26601"/>
                        <a14:foregroundMark x1="36290" y1="27586" x2="36290" y2="27586"/>
                        <a14:foregroundMark x1="36694" y1="29557" x2="36694" y2="29557"/>
                        <a14:foregroundMark x1="36290" y1="32020" x2="36290" y2="32020"/>
                        <a14:foregroundMark x1="36290" y1="32512" x2="36290" y2="32512"/>
                        <a14:foregroundMark x1="36290" y1="34483" x2="36290" y2="34483"/>
                        <a14:foregroundMark x1="36290" y1="35961" x2="36290" y2="36453"/>
                        <a14:foregroundMark x1="36694" y1="37438" x2="36694" y2="37438"/>
                        <a14:foregroundMark x1="36694" y1="37931" x2="36694" y2="39409"/>
                        <a14:foregroundMark x1="36694" y1="39901" x2="36694" y2="39901"/>
                        <a14:foregroundMark x1="36694" y1="43350" x2="36694" y2="43350"/>
                        <a14:foregroundMark x1="36290" y1="44828" x2="36290" y2="44828"/>
                        <a14:foregroundMark x1="36694" y1="47783" x2="36694" y2="47783"/>
                        <a14:foregroundMark x1="63306" y1="74877" x2="63306" y2="74877"/>
                        <a14:foregroundMark x1="63710" y1="72906" x2="63710" y2="72906"/>
                        <a14:foregroundMark x1="63710" y1="70936" x2="63710" y2="70936"/>
                        <a14:foregroundMark x1="63710" y1="68966" x2="63710" y2="68966"/>
                        <a14:foregroundMark x1="63710" y1="66995" x2="63710" y2="66995"/>
                        <a14:foregroundMark x1="63710" y1="65517" x2="63710" y2="65517"/>
                        <a14:foregroundMark x1="63710" y1="25616" x2="63710" y2="64039"/>
                        <a14:foregroundMark x1="89919" y1="74877" x2="36694" y2="74877"/>
                        <a14:foregroundMark x1="36290" y1="48768" x2="36290" y2="74877"/>
                        <a14:backgroundMark x1="70161" y1="80296" x2="70161" y2="80296"/>
                        <a14:backgroundMark x1="74194" y1="78818" x2="74194" y2="78818"/>
                        <a14:backgroundMark x1="77823" y1="78325" x2="77823" y2="78325"/>
                        <a14:backgroundMark x1="81452" y1="77833" x2="81452" y2="77833"/>
                        <a14:backgroundMark x1="83871" y1="76355" x2="83871" y2="76355"/>
                        <a14:backgroundMark x1="87097" y1="75862" x2="87097" y2="75862"/>
                        <a14:backgroundMark x1="73387" y1="75862" x2="73387" y2="75862"/>
                        <a14:backgroundMark x1="59677" y1="76355" x2="59677" y2="76355"/>
                        <a14:backgroundMark x1="64919" y1="53202" x2="64919" y2="53202"/>
                        <a14:backgroundMark x1="64919" y1="50739" x2="64919" y2="50739"/>
                        <a14:backgroundMark x1="64919" y1="47291" x2="64516" y2="26108"/>
                        <a14:backgroundMark x1="64516" y1="65517" x2="64516" y2="463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7599" y="759067"/>
            <a:ext cx="2946485" cy="193357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3AB452-74B7-4613-A8EA-976F44757C94}"/>
              </a:ext>
            </a:extLst>
          </p:cNvPr>
          <p:cNvSpPr/>
          <p:nvPr/>
        </p:nvSpPr>
        <p:spPr>
          <a:xfrm>
            <a:off x="8386011" y="3088105"/>
            <a:ext cx="2430378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السطوح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DD658BE4-AD60-46A4-8E8D-3DBD1004C5CA}"/>
              </a:ext>
            </a:extLst>
          </p:cNvPr>
          <p:cNvSpPr/>
          <p:nvPr/>
        </p:nvSpPr>
        <p:spPr>
          <a:xfrm>
            <a:off x="5087353" y="3088105"/>
            <a:ext cx="2430378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الرؤوس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8558B55-B2E0-4CCF-883A-CC3729E5C15D}"/>
              </a:ext>
            </a:extLst>
          </p:cNvPr>
          <p:cNvSpPr/>
          <p:nvPr/>
        </p:nvSpPr>
        <p:spPr>
          <a:xfrm>
            <a:off x="1700464" y="3072063"/>
            <a:ext cx="2430378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الحواف</a:t>
            </a:r>
            <a:endParaRPr lang="ar-SA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0497CEB-0C3E-44C8-9C9E-C0EA1D2C01A6}"/>
              </a:ext>
            </a:extLst>
          </p:cNvPr>
          <p:cNvSpPr/>
          <p:nvPr/>
        </p:nvSpPr>
        <p:spPr>
          <a:xfrm>
            <a:off x="9216189" y="3545305"/>
            <a:ext cx="986590" cy="9023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/>
              <a:t>4</a:t>
            </a:r>
            <a:endParaRPr lang="ar-SA" b="1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9E13A9D1-49A3-469F-9513-C666B812A5CC}"/>
              </a:ext>
            </a:extLst>
          </p:cNvPr>
          <p:cNvSpPr/>
          <p:nvPr/>
        </p:nvSpPr>
        <p:spPr>
          <a:xfrm>
            <a:off x="5819273" y="3563352"/>
            <a:ext cx="986590" cy="902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8</a:t>
            </a:r>
            <a:endParaRPr lang="ar-SA" b="1" dirty="0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BF47EF83-97BB-443C-82E7-181A6B6213DB}"/>
              </a:ext>
            </a:extLst>
          </p:cNvPr>
          <p:cNvSpPr/>
          <p:nvPr/>
        </p:nvSpPr>
        <p:spPr>
          <a:xfrm>
            <a:off x="2290011" y="3563352"/>
            <a:ext cx="986590" cy="9023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12</a:t>
            </a:r>
            <a:endParaRPr lang="ar-SA" b="1" dirty="0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B770717-EBC7-4877-8B71-2AF75DD97538}"/>
              </a:ext>
            </a:extLst>
          </p:cNvPr>
          <p:cNvSpPr/>
          <p:nvPr/>
        </p:nvSpPr>
        <p:spPr>
          <a:xfrm>
            <a:off x="5516640" y="998806"/>
            <a:ext cx="2430378" cy="727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المكعب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93AB452-74B7-4613-A8EA-976F44757C94}"/>
              </a:ext>
            </a:extLst>
          </p:cNvPr>
          <p:cNvSpPr/>
          <p:nvPr/>
        </p:nvSpPr>
        <p:spPr>
          <a:xfrm>
            <a:off x="8386011" y="2825087"/>
            <a:ext cx="2430378" cy="72021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السطوح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DD658BE4-AD60-46A4-8E8D-3DBD1004C5CA}"/>
              </a:ext>
            </a:extLst>
          </p:cNvPr>
          <p:cNvSpPr/>
          <p:nvPr/>
        </p:nvSpPr>
        <p:spPr>
          <a:xfrm>
            <a:off x="5043237" y="2825087"/>
            <a:ext cx="2430378" cy="70686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الرؤوس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8558B55-B2E0-4CCF-883A-CC3729E5C15D}"/>
              </a:ext>
            </a:extLst>
          </p:cNvPr>
          <p:cNvSpPr/>
          <p:nvPr/>
        </p:nvSpPr>
        <p:spPr>
          <a:xfrm>
            <a:off x="1700464" y="2825087"/>
            <a:ext cx="2430378" cy="7041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الحواف</a:t>
            </a:r>
            <a:endParaRPr lang="ar-SA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0497CEB-0C3E-44C8-9C9E-C0EA1D2C01A6}"/>
              </a:ext>
            </a:extLst>
          </p:cNvPr>
          <p:cNvSpPr/>
          <p:nvPr/>
        </p:nvSpPr>
        <p:spPr>
          <a:xfrm>
            <a:off x="9107905" y="3545305"/>
            <a:ext cx="986590" cy="9023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1</a:t>
            </a:r>
            <a:endParaRPr lang="ar-SA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9E13A9D1-49A3-469F-9513-C666B812A5CC}"/>
              </a:ext>
            </a:extLst>
          </p:cNvPr>
          <p:cNvSpPr/>
          <p:nvPr/>
        </p:nvSpPr>
        <p:spPr>
          <a:xfrm>
            <a:off x="5819273" y="3563352"/>
            <a:ext cx="986590" cy="902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0</a:t>
            </a:r>
            <a:endParaRPr lang="ar-SA" dirty="0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BF47EF83-97BB-443C-82E7-181A6B6213DB}"/>
              </a:ext>
            </a:extLst>
          </p:cNvPr>
          <p:cNvSpPr/>
          <p:nvPr/>
        </p:nvSpPr>
        <p:spPr>
          <a:xfrm>
            <a:off x="2576614" y="3563352"/>
            <a:ext cx="986590" cy="9023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/>
              <a:t>0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5B10BB8-9EB4-4DF9-9534-B7D214FEF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5455" l="4783" r="939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7167" y="512937"/>
            <a:ext cx="2190750" cy="2095500"/>
          </a:xfrm>
          <a:prstGeom prst="rect">
            <a:avLst/>
          </a:prstGeom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BF798DD-B2EA-49E2-B821-3395AE88A49B}"/>
              </a:ext>
            </a:extLst>
          </p:cNvPr>
          <p:cNvSpPr/>
          <p:nvPr/>
        </p:nvSpPr>
        <p:spPr>
          <a:xfrm>
            <a:off x="1700464" y="712589"/>
            <a:ext cx="2430378" cy="70686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الكرة</a:t>
            </a:r>
          </a:p>
        </p:txBody>
      </p:sp>
    </p:spTree>
    <p:extLst>
      <p:ext uri="{BB962C8B-B14F-4D97-AF65-F5344CB8AC3E}">
        <p14:creationId xmlns:p14="http://schemas.microsoft.com/office/powerpoint/2010/main" val="33854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حابة 4">
            <a:extLst>
              <a:ext uri="{FF2B5EF4-FFF2-40B4-BE49-F238E27FC236}">
                <a16:creationId xmlns:a16="http://schemas.microsoft.com/office/drawing/2014/main" id="{354350EC-ABC8-4AE0-97DC-98CD2AC781B0}"/>
              </a:ext>
            </a:extLst>
          </p:cNvPr>
          <p:cNvSpPr/>
          <p:nvPr/>
        </p:nvSpPr>
        <p:spPr>
          <a:xfrm>
            <a:off x="3432516" y="478302"/>
            <a:ext cx="5106573" cy="106914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التماثل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سحابة 3">
            <a:extLst>
              <a:ext uri="{FF2B5EF4-FFF2-40B4-BE49-F238E27FC236}">
                <a16:creationId xmlns:a16="http://schemas.microsoft.com/office/drawing/2014/main" id="{9EF1BE5B-EC8C-4D46-8871-C6177D451B0D}"/>
              </a:ext>
            </a:extLst>
          </p:cNvPr>
          <p:cNvSpPr/>
          <p:nvPr/>
        </p:nvSpPr>
        <p:spPr>
          <a:xfrm>
            <a:off x="3432516" y="478302"/>
            <a:ext cx="5106573" cy="106914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التناظر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908E42D7-D0D2-455E-941D-B16A105B4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56182" y="2901632"/>
            <a:ext cx="2100820" cy="347806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AD2E266-6E19-4338-A1EE-D6484AB9C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562" y="2901632"/>
            <a:ext cx="2030438" cy="3478066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27B99F08-2596-48B9-BB5C-9638D8033381}"/>
              </a:ext>
            </a:extLst>
          </p:cNvPr>
          <p:cNvCxnSpPr>
            <a:cxnSpLocks/>
          </p:cNvCxnSpPr>
          <p:nvPr/>
        </p:nvCxnSpPr>
        <p:spPr>
          <a:xfrm>
            <a:off x="6096000" y="3067346"/>
            <a:ext cx="0" cy="33123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7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6459 -0.3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168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7722 -0.349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0911 0.20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3EAE53D-4EBE-45FC-B27A-D08125D24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05" y="4685550"/>
            <a:ext cx="4170211" cy="169414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2F39F03-C18A-4888-BAB4-0735713B9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245" y="2412609"/>
            <a:ext cx="4011075" cy="2272941"/>
          </a:xfrm>
          <a:prstGeom prst="rect">
            <a:avLst/>
          </a:prstGeom>
        </p:spPr>
      </p:pic>
      <p:sp>
        <p:nvSpPr>
          <p:cNvPr id="5" name="سحابة 4">
            <a:extLst>
              <a:ext uri="{FF2B5EF4-FFF2-40B4-BE49-F238E27FC236}">
                <a16:creationId xmlns:a16="http://schemas.microsoft.com/office/drawing/2014/main" id="{354350EC-ABC8-4AE0-97DC-98CD2AC781B0}"/>
              </a:ext>
            </a:extLst>
          </p:cNvPr>
          <p:cNvSpPr/>
          <p:nvPr/>
        </p:nvSpPr>
        <p:spPr>
          <a:xfrm>
            <a:off x="3432516" y="478302"/>
            <a:ext cx="5106573" cy="106914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الاختلاف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سحابة 3">
            <a:extLst>
              <a:ext uri="{FF2B5EF4-FFF2-40B4-BE49-F238E27FC236}">
                <a16:creationId xmlns:a16="http://schemas.microsoft.com/office/drawing/2014/main" id="{9EF1BE5B-EC8C-4D46-8871-C6177D451B0D}"/>
              </a:ext>
            </a:extLst>
          </p:cNvPr>
          <p:cNvSpPr/>
          <p:nvPr/>
        </p:nvSpPr>
        <p:spPr>
          <a:xfrm>
            <a:off x="3432515" y="478301"/>
            <a:ext cx="5106573" cy="106914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عدم التناظر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99CE206-A16E-4EE0-806D-729ABAF2C5B2}"/>
              </a:ext>
            </a:extLst>
          </p:cNvPr>
          <p:cNvCxnSpPr/>
          <p:nvPr/>
        </p:nvCxnSpPr>
        <p:spPr>
          <a:xfrm flipH="1">
            <a:off x="4010894" y="4685550"/>
            <a:ext cx="41702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6654 -0.155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78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33203 -0.30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0911 0.44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612</TotalTime>
  <Words>69</Words>
  <Application>Microsoft Office PowerPoint</Application>
  <PresentationFormat>شاشة عريضة</PresentationFormat>
  <Paragraphs>30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الصف: الثالث المادة: حساب الدرس:سطوح المجسمات ورؤوسها وتقسيمها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58</cp:revision>
  <dcterms:created xsi:type="dcterms:W3CDTF">2020-05-02T02:36:07Z</dcterms:created>
  <dcterms:modified xsi:type="dcterms:W3CDTF">2020-08-16T21:18:28Z</dcterms:modified>
</cp:coreProperties>
</file>