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02/11/1441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صياغةُ اسمِ الفاعلِ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557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عزيزي التِّلميذ يتوقع منك في نهاية الدَّرسِ أن تكونَ قادراً على :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1- صوغِ اسمِ الفاعلِ 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2-استخدامِ اسمِ الفاعلِ في جملٍ مفيدةٍ 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252"/>
          </a:xfrm>
        </p:spPr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099946" cy="342558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الاسم الملوَّنِ اسم الفاعلِ يصاغُ من الأفعالِ على الشَّكلِ التالي:                  من الفعلِ           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قَادَ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Y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قائِدٌ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الفعلِ          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شَعرَ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SY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شاعرٌ</a:t>
            </a:r>
          </a:p>
          <a:p>
            <a:pPr marL="0" indent="0" algn="r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الفعلِ          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عَلِمَ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Y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عالِمٌ</a:t>
            </a:r>
            <a:endParaRPr lang="ar-SY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اسم الفاعل اسمٌ مشتق يدلُّ على الحدث ومن</a:t>
            </a:r>
          </a:p>
          <a:p>
            <a:pPr marL="0" indent="0" algn="r">
              <a:buNone/>
            </a:pP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قام به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4353634" y="1992569"/>
            <a:ext cx="12692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353634" y="2572604"/>
            <a:ext cx="1323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4353634" y="3125337"/>
            <a:ext cx="14193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/>
              <a:t>أطبِّقُ</a:t>
            </a:r>
            <a:endParaRPr lang="ar-SY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98144" y="1600200"/>
            <a:ext cx="8229600" cy="316286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 اسم الفاعل: 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الثلاثي  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سجدَ         </a:t>
            </a:r>
            <a:r>
              <a:rPr lang="ar-SY" sz="36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ساجد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معتل الوسط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قام              </a:t>
            </a:r>
            <a:r>
              <a:rPr lang="ar-SY" sz="36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معتل الآخر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رمى             </a:t>
            </a:r>
            <a:r>
              <a:rPr lang="ar-SY" sz="3600" b="1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رامٍ</a:t>
            </a:r>
          </a:p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الفعل مشدداً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شدَّ             </a:t>
            </a:r>
            <a:r>
              <a:rPr lang="ar-SY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شادٌّ</a:t>
            </a:r>
          </a:p>
          <a:p>
            <a:pPr marL="0" indent="0" algn="r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414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*عزيزي التِّلميذ نرجو منك حلَّ التقويم الموجود في المرفق والتَّدرب على نص الاملاء بشكلٍ صحيحٍ.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* عزيزي ولي التِّلميذِ نرجو منك متابعتهُ في الاملاء منتبهاً إِلى 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التَّاءِ المربوطةِ والتَّاءِ المبسوطةِ.</a:t>
            </a:r>
            <a:endParaRPr lang="ar-SY" sz="36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دمتم برعاية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777</TotalTime>
  <Words>147</Words>
  <Application>Microsoft Office PowerPoint</Application>
  <PresentationFormat>عرض على الشاشة (3:4)‏</PresentationFormat>
  <Paragraphs>24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صياغةُ اسمِ الفاعلِ</vt:lpstr>
      <vt:lpstr>الأهدافُ التَّعليميَّةُ</vt:lpstr>
      <vt:lpstr>أتعلّمُ</vt:lpstr>
      <vt:lpstr>أطبِّقُ</vt:lpstr>
      <vt:lpstr>توجيه الأهلِ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92</cp:revision>
  <dcterms:created xsi:type="dcterms:W3CDTF">2020-05-02T02:36:07Z</dcterms:created>
  <dcterms:modified xsi:type="dcterms:W3CDTF">2020-06-22T19:59:12Z</dcterms:modified>
</cp:coreProperties>
</file>