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04CD94-D9F4-41F6-A267-5EB94EBBB258}" type="datetimeFigureOut">
              <a:rPr lang="ar-SA" smtClean="0"/>
              <a:t>25/11/41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9DA910B-4D43-4EF4-A8B4-0CD6FBAEF5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98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A910B-4D43-4EF4-A8B4-0CD6FBAEF546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374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A910B-4D43-4EF4-A8B4-0CD6FBAEF54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84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5312229"/>
            <a:ext cx="3624501" cy="711200"/>
          </a:xfrm>
        </p:spPr>
        <p:txBody>
          <a:bodyPr>
            <a:normAutofit fontScale="90000"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الصف: الثالث </a:t>
            </a:r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 smtClean="0">
                <a:solidFill>
                  <a:schemeClr val="tx2"/>
                </a:solidFill>
              </a:rPr>
              <a:t>المادة: لغة عربية</a:t>
            </a:r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 smtClean="0">
                <a:solidFill>
                  <a:schemeClr val="tx2"/>
                </a:solidFill>
              </a:rPr>
              <a:t>محفوظات </a:t>
            </a:r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 smtClean="0">
                <a:solidFill>
                  <a:srgbClr val="FF0000"/>
                </a:solidFill>
              </a:rPr>
              <a:t>عنوان الدرس: صغار الوطن </a:t>
            </a:r>
            <a:r>
              <a:rPr lang="ar-SA" dirty="0" smtClean="0"/>
              <a:t/>
            </a:r>
            <a:br>
              <a:rPr lang="ar-S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943429" y="522514"/>
            <a:ext cx="7387771" cy="6821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274638"/>
            <a:ext cx="8120743" cy="1143000"/>
          </a:xfrm>
        </p:spPr>
        <p:txBody>
          <a:bodyPr>
            <a:normAutofit fontScale="90000"/>
          </a:bodyPr>
          <a:lstStyle/>
          <a:p>
            <a:r>
              <a:rPr lang="ar-SA" dirty="0" err="1" smtClean="0"/>
              <a:t>أعزائي</a:t>
            </a:r>
            <a:r>
              <a:rPr lang="ar-SA" dirty="0" smtClean="0"/>
              <a:t> التلاميذ يتوقع منكم في نهاية الدرس أن: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قراءة النشيد قراءة معبرة</a:t>
            </a:r>
          </a:p>
          <a:p>
            <a:pPr marL="0" indent="0" algn="r">
              <a:buNone/>
            </a:pPr>
            <a:r>
              <a:rPr lang="ar-SA" dirty="0" smtClean="0"/>
              <a:t>ربط الفكرة بالبيت الشعري المناسب</a:t>
            </a:r>
          </a:p>
          <a:p>
            <a:pPr marL="0" indent="0" algn="r">
              <a:buNone/>
            </a:pPr>
            <a:r>
              <a:rPr lang="ar-SA" dirty="0" smtClean="0"/>
              <a:t>اختيار المعنى المناسب للكلمة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أَتَأَمَلُ الصورَ الآتية: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1" y="1417638"/>
            <a:ext cx="3528786" cy="2806019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3" y="1417638"/>
            <a:ext cx="3405415" cy="298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تحضير 9"/>
          <p:cNvSpPr/>
          <p:nvPr/>
        </p:nvSpPr>
        <p:spPr>
          <a:xfrm>
            <a:off x="3338289" y="288585"/>
            <a:ext cx="2873828" cy="714972"/>
          </a:xfrm>
          <a:prstGeom prst="flowChartPrepa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6" y="402628"/>
            <a:ext cx="7815943" cy="600929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هيا بنا نقرأ: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7600"/>
            <a:ext cx="8686800" cy="5740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2800" dirty="0" smtClean="0"/>
              <a:t>               نحن صغار الوطن الغالي   أمل يكبر...رجع أغاني</a:t>
            </a:r>
          </a:p>
          <a:p>
            <a:pPr marL="0" indent="0" algn="r">
              <a:buNone/>
            </a:pPr>
            <a:r>
              <a:rPr lang="ar-SA" sz="2800" dirty="0" smtClean="0"/>
              <a:t>               نحن غراس في روضته      يتعهدنا ...كالبستاني </a:t>
            </a:r>
          </a:p>
          <a:p>
            <a:pPr marL="0" indent="0" algn="r">
              <a:buNone/>
            </a:pPr>
            <a:r>
              <a:rPr lang="ar-SA" sz="2800" dirty="0" smtClean="0"/>
              <a:t>              </a:t>
            </a:r>
            <a:r>
              <a:rPr lang="ar-SA" sz="2800" dirty="0" err="1" smtClean="0"/>
              <a:t>ويغذينا</a:t>
            </a:r>
            <a:r>
              <a:rPr lang="ar-SA" sz="2800" dirty="0" smtClean="0"/>
              <a:t> .. بموارده           نكبر في حقل الأوطان  </a:t>
            </a:r>
          </a:p>
          <a:p>
            <a:pPr marL="0" indent="0" algn="r">
              <a:buNone/>
            </a:pPr>
            <a:r>
              <a:rPr lang="ar-SA" sz="2800" dirty="0" smtClean="0"/>
              <a:t>      </a:t>
            </a:r>
          </a:p>
          <a:p>
            <a:pPr marL="0" indent="0" algn="r">
              <a:buNone/>
            </a:pPr>
            <a:r>
              <a:rPr lang="ar-SA" sz="2800" dirty="0" smtClean="0"/>
              <a:t>                يرعانا حبا يحمينا           من تشريد أو عنوان        </a:t>
            </a:r>
          </a:p>
          <a:p>
            <a:pPr marL="0" indent="0" algn="r">
              <a:buNone/>
            </a:pPr>
            <a:r>
              <a:rPr lang="ar-SA" sz="2800" dirty="0" smtClean="0"/>
              <a:t>                نقرأ... </a:t>
            </a:r>
            <a:r>
              <a:rPr lang="ar-SA" sz="2800" dirty="0" err="1" smtClean="0"/>
              <a:t>نلعب..نمزح</a:t>
            </a:r>
            <a:r>
              <a:rPr lang="ar-SA" sz="2800" dirty="0" smtClean="0"/>
              <a:t> حينا   ونغني بعض الأحيان</a:t>
            </a:r>
            <a:endParaRPr lang="en-US" sz="2800" dirty="0" smtClean="0"/>
          </a:p>
          <a:p>
            <a:pPr marL="0" indent="0" algn="r">
              <a:buNone/>
            </a:pPr>
            <a:endParaRPr lang="ar-SA" sz="2800" dirty="0" smtClean="0"/>
          </a:p>
          <a:p>
            <a:pPr marL="0" indent="0" algn="r">
              <a:buNone/>
            </a:pPr>
            <a:r>
              <a:rPr lang="ar-SA" sz="2800" dirty="0" smtClean="0"/>
              <a:t>         أنا مرتاح في مدرستي   في بيتي حب وتفاني</a:t>
            </a:r>
          </a:p>
          <a:p>
            <a:pPr marL="0" indent="0" algn="r">
              <a:buNone/>
            </a:pPr>
            <a:r>
              <a:rPr lang="ar-SA" sz="2800" dirty="0" smtClean="0"/>
              <a:t>          حق الطفل على بيئته   أن ترعاه بكل حنان</a:t>
            </a:r>
            <a:endParaRPr lang="en-US" sz="2800" dirty="0"/>
          </a:p>
        </p:txBody>
      </p:sp>
      <p:sp>
        <p:nvSpPr>
          <p:cNvPr id="4" name="نجمة ذات 5 نقاط 3"/>
          <p:cNvSpPr/>
          <p:nvPr/>
        </p:nvSpPr>
        <p:spPr>
          <a:xfrm>
            <a:off x="5152569" y="2694393"/>
            <a:ext cx="362857" cy="27577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نجمة ذات 5 نقاط 4"/>
          <p:cNvSpPr/>
          <p:nvPr/>
        </p:nvSpPr>
        <p:spPr>
          <a:xfrm>
            <a:off x="4376057" y="2694393"/>
            <a:ext cx="391886" cy="27577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نجمة ذات 5 نقاط 5"/>
          <p:cNvSpPr/>
          <p:nvPr/>
        </p:nvSpPr>
        <p:spPr>
          <a:xfrm>
            <a:off x="3755556" y="2694393"/>
            <a:ext cx="362857" cy="27577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نجمة ذات 5 نقاط 6"/>
          <p:cNvSpPr/>
          <p:nvPr/>
        </p:nvSpPr>
        <p:spPr>
          <a:xfrm flipH="1">
            <a:off x="4380581" y="4197611"/>
            <a:ext cx="397323" cy="34243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نجمة ذات 5 نقاط 7"/>
          <p:cNvSpPr/>
          <p:nvPr/>
        </p:nvSpPr>
        <p:spPr>
          <a:xfrm>
            <a:off x="3650324" y="4246920"/>
            <a:ext cx="355601" cy="3193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 ذات 5 نقاط 8"/>
          <p:cNvSpPr/>
          <p:nvPr/>
        </p:nvSpPr>
        <p:spPr>
          <a:xfrm>
            <a:off x="5007423" y="4197611"/>
            <a:ext cx="362857" cy="32180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شريط مثقب 3"/>
          <p:cNvSpPr/>
          <p:nvPr/>
        </p:nvSpPr>
        <p:spPr>
          <a:xfrm rot="10800000">
            <a:off x="1306283" y="333262"/>
            <a:ext cx="6778173" cy="102575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57" y="274638"/>
            <a:ext cx="8019143" cy="1143000"/>
          </a:xfrm>
        </p:spPr>
        <p:txBody>
          <a:bodyPr>
            <a:normAutofit/>
          </a:bodyPr>
          <a:lstStyle/>
          <a:p>
            <a:r>
              <a:rPr lang="ar-SA" sz="3600" dirty="0" smtClean="0"/>
              <a:t>والآن سنربط الفكرة بالبيت الذي يناسبها</a:t>
            </a:r>
            <a:r>
              <a:rPr lang="ar-SA" dirty="0" smtClean="0"/>
              <a:t>:</a:t>
            </a:r>
            <a:endParaRPr lang="en-US" dirty="0"/>
          </a:p>
        </p:txBody>
      </p:sp>
      <p:sp>
        <p:nvSpPr>
          <p:cNvPr id="6" name="سهم إلى اليسار 5"/>
          <p:cNvSpPr/>
          <p:nvPr/>
        </p:nvSpPr>
        <p:spPr>
          <a:xfrm>
            <a:off x="4644572" y="1190171"/>
            <a:ext cx="3933370" cy="9144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إلى اليسار 6"/>
          <p:cNvSpPr/>
          <p:nvPr/>
        </p:nvSpPr>
        <p:spPr>
          <a:xfrm>
            <a:off x="1669143" y="2801258"/>
            <a:ext cx="5428343" cy="1175656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417638"/>
            <a:ext cx="8665029" cy="5244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ar-SA" dirty="0" smtClean="0"/>
              <a:t>حق الطفل بالتعلم واللعب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FF0000"/>
                </a:solidFill>
              </a:rPr>
              <a:t>نقرأ.. نلعب.. نمزح حيناً      ونغني بعض الألحان     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 algn="r">
              <a:buNone/>
            </a:pPr>
            <a:r>
              <a:rPr lang="ar-SA" dirty="0" smtClean="0"/>
              <a:t>                 حق الطفل على المجتمع الرعاية و الحنان     </a:t>
            </a:r>
          </a:p>
          <a:p>
            <a:pPr marL="0" indent="0" algn="r">
              <a:buNone/>
            </a:pPr>
            <a:r>
              <a:rPr lang="ar-SA" dirty="0"/>
              <a:t> </a:t>
            </a:r>
            <a:endParaRPr lang="ar-SA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dirty="0" smtClean="0">
                <a:solidFill>
                  <a:srgbClr val="FF0000"/>
                </a:solidFill>
              </a:rPr>
              <a:t>                   حق الطفل على بيئته    أن ترعاه بكل حنان   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/>
              <a:t>     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تحضير 3"/>
          <p:cNvSpPr/>
          <p:nvPr/>
        </p:nvSpPr>
        <p:spPr>
          <a:xfrm>
            <a:off x="2177143" y="446995"/>
            <a:ext cx="5050971" cy="798286"/>
          </a:xfrm>
          <a:prstGeom prst="flowChartPreparati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>
            <a:normAutofit/>
          </a:bodyPr>
          <a:lstStyle/>
          <a:p>
            <a:r>
              <a:rPr lang="ar-SA" dirty="0" smtClean="0"/>
              <a:t>المرادفات الجديدة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  </a:t>
            </a:r>
          </a:p>
          <a:p>
            <a:pPr marL="0" indent="0">
              <a:buNone/>
            </a:pPr>
            <a:r>
              <a:rPr lang="ar-SA" dirty="0" smtClean="0"/>
              <a:t> 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5591626" y="1560967"/>
            <a:ext cx="1756229" cy="7982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يتعهدنا</a:t>
            </a:r>
            <a:endParaRPr lang="ar-SA" sz="3200" dirty="0">
              <a:solidFill>
                <a:srgbClr val="FF000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3287485" y="1960110"/>
            <a:ext cx="20211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شكل بيضاوي 7"/>
          <p:cNvSpPr/>
          <p:nvPr/>
        </p:nvSpPr>
        <p:spPr>
          <a:xfrm>
            <a:off x="751114" y="1518104"/>
            <a:ext cx="2191657" cy="78808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يعتني بها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5591626" y="2583543"/>
            <a:ext cx="1756229" cy="7547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روضته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818242" y="2583543"/>
            <a:ext cx="2206171" cy="75474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جنته</a:t>
            </a:r>
            <a:endParaRPr lang="ar-SA" sz="2800" dirty="0">
              <a:solidFill>
                <a:srgbClr val="FF0000"/>
              </a:solidFill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 flipH="1">
            <a:off x="3287485" y="2975429"/>
            <a:ext cx="20828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87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170</TotalTime>
  <Words>147</Words>
  <Application>Microsoft Office PowerPoint</Application>
  <PresentationFormat>عرض على الشاشة (4:3)</PresentationFormat>
  <Paragraphs>38</Paragraphs>
  <Slides>6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school</vt:lpstr>
      <vt:lpstr>الصف: الثالث  المادة: لغة عربية محفوظات  عنوان الدرس: صغار الوطن  </vt:lpstr>
      <vt:lpstr>أعزائي التلاميذ يتوقع منكم في نهاية الدرس أن:</vt:lpstr>
      <vt:lpstr>أَتَأَمَلُ الصورَ الآتية:</vt:lpstr>
      <vt:lpstr>هيا بنا نقرأ:  </vt:lpstr>
      <vt:lpstr>والآن سنربط الفكرة بالبيت الذي يناسبها:</vt:lpstr>
      <vt:lpstr>المرادفات الجديدة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syriarelief-laptop</cp:lastModifiedBy>
  <cp:revision>20</cp:revision>
  <dcterms:created xsi:type="dcterms:W3CDTF">2020-05-02T02:36:07Z</dcterms:created>
  <dcterms:modified xsi:type="dcterms:W3CDTF">2020-07-15T07:47:52Z</dcterms:modified>
</cp:coreProperties>
</file>