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طرائق أخرى لتكاثر النبات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يشرح معنى التكاثر.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يستنتج طريقة تكاثر النباتات الزهرية.    </a:t>
            </a: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28" y="557823"/>
            <a:ext cx="2315726" cy="346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0" y="557823"/>
            <a:ext cx="1904254" cy="35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99" y="1218217"/>
            <a:ext cx="2790255" cy="214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84421" y="649705"/>
            <a:ext cx="5462337" cy="3801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3200" dirty="0" smtClean="0"/>
              <a:t>نُسمي إنتاج النبات الجديد: التكاثر.</a:t>
            </a:r>
          </a:p>
          <a:p>
            <a:pPr algn="r"/>
            <a:r>
              <a:rPr lang="ar-SY" sz="3200" dirty="0" smtClean="0"/>
              <a:t>هناك طرائق أخرى لتكاثر النبات الزهري هي:</a:t>
            </a:r>
          </a:p>
          <a:p>
            <a:pPr algn="r"/>
            <a:r>
              <a:rPr lang="ar-SY" sz="3200" dirty="0" smtClean="0"/>
              <a:t>الأبصال أو الدرنات أو جزء من الساق.</a:t>
            </a:r>
            <a:endParaRPr lang="ar-SY" sz="3200" dirty="0" smtClean="0"/>
          </a:p>
        </p:txBody>
      </p:sp>
    </p:spTree>
    <p:extLst>
      <p:ext uri="{BB962C8B-B14F-4D97-AF65-F5344CB8AC3E}">
        <p14:creationId xmlns:p14="http://schemas.microsoft.com/office/powerpoint/2010/main" val="2633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614150"/>
            <a:ext cx="8229600" cy="5512014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/>
              <a:t> </a:t>
            </a:r>
            <a:r>
              <a:rPr lang="ar-SY" sz="2800" dirty="0" smtClean="0"/>
              <a:t>  صل بين الجملة وما يناسبها: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</a:t>
            </a:r>
            <a:r>
              <a:rPr lang="ar-SY" sz="2800" dirty="0" smtClean="0"/>
              <a:t>  </a:t>
            </a:r>
            <a:endParaRPr lang="ar-SY" sz="2800" dirty="0" smtClean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424985" y="1924334"/>
            <a:ext cx="2169994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يتكاثر نبات الورد</a:t>
            </a:r>
            <a:endParaRPr lang="ar-SY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12878" y="2500952"/>
            <a:ext cx="2169994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بجزء من الساق</a:t>
            </a:r>
            <a:endParaRPr lang="ar-SY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424985" y="3128749"/>
            <a:ext cx="2169994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يتكاثر نبات الفاصولياء</a:t>
            </a:r>
            <a:endParaRPr lang="ar-SY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424985" y="3792940"/>
            <a:ext cx="2169994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يتكاثر نبات الزنبق</a:t>
            </a:r>
            <a:endParaRPr lang="ar-SY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12878" y="3128749"/>
            <a:ext cx="2169994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بالدرنات</a:t>
            </a:r>
            <a:endParaRPr lang="ar-SY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812878" y="1924334"/>
            <a:ext cx="2169994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بالبذور</a:t>
            </a:r>
            <a:endParaRPr lang="ar-SY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424985" y="2500952"/>
            <a:ext cx="2169994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يتكاثر نبات البطاطا</a:t>
            </a:r>
            <a:endParaRPr lang="ar-SY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12878" y="3751996"/>
            <a:ext cx="2169994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بالأبصال</a:t>
            </a:r>
            <a:endParaRPr lang="ar-SY" dirty="0"/>
          </a:p>
        </p:txBody>
      </p:sp>
      <p:cxnSp>
        <p:nvCxnSpPr>
          <p:cNvPr id="15" name="رابط كسهم مستقيم 14"/>
          <p:cNvCxnSpPr>
            <a:stCxn id="8" idx="1"/>
          </p:cNvCxnSpPr>
          <p:nvPr/>
        </p:nvCxnSpPr>
        <p:spPr>
          <a:xfrm flipH="1">
            <a:off x="4585648" y="4021540"/>
            <a:ext cx="839337" cy="113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4776716" y="2152934"/>
            <a:ext cx="632347" cy="805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4776716" y="2754573"/>
            <a:ext cx="648269" cy="831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7" idx="1"/>
          </p:cNvCxnSpPr>
          <p:nvPr/>
        </p:nvCxnSpPr>
        <p:spPr>
          <a:xfrm flipH="1">
            <a:off x="4776716" y="3357349"/>
            <a:ext cx="648269" cy="892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558</TotalTime>
  <Words>77</Words>
  <Application>Microsoft Office PowerPoint</Application>
  <PresentationFormat>عرض على الشاشة (3:4)‏</PresentationFormat>
  <Paragraphs>19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طرائق أخرى لتكاثر النبات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56</cp:revision>
  <dcterms:created xsi:type="dcterms:W3CDTF">2020-05-02T02:36:07Z</dcterms:created>
  <dcterms:modified xsi:type="dcterms:W3CDTF">2020-06-22T08:58:58Z</dcterms:modified>
</cp:coreProperties>
</file>