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1956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mplytherapy.ca/products/face-mask-ear-loop-styl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ebteb.com/articles/%D8%A7%D9%84%D8%AA%D9%86%D9%81%D8%B3-%D8%B9%D9%86-%D8%B7%D8%B1%D9%8A%D9%82-%D8%A7%D9%84%D9%81%D9%85-%D9%87%D9%84-%D9%87%D9%88-%D8%B6%D8%A7%D8%B1_18099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abgt.com/%D8%A7%D8%AE%D8%A8%D8%A7%D8%B1-%D8%B3%D9%8A%D8%A7%D8%B1%D8%A7%D8%AA/%D9%85%D8%AA%D9%81%D8%B1%D9%82%D8%A7%D8%AA/%D9%83%D9%8A%D9%81-%D8%AA%D8%B9%D8%B1%D9%81-%D8%AD%D8%A7%D9%84%D8%A9-%D9%85%D8%AD%D8%B1%D9%83-%D8%B3%D9%8A%D8%A7%D8%B1%D8%AA%D9%83-%D9%85%D9%86-%D9%84%D9%88%D9%86-%D8%AF%D8%AE%D8%A7%D9%86-%D8%A7%D9%84%D8%B9%D8%A7%D8%AF%D9%85/" TargetMode="External"/><Relationship Id="rId13" Type="http://schemas.openxmlformats.org/officeDocument/2006/relationships/hyperlink" Target="https://commons.wikimedia.org/wiki/File:%D9%84%D8%A7_%D9%84%D8%A7_%D9%84%D9%84%D8%AA%D8%AF%D8%AE%D9%8A%D9%86.jpeg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12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kafi.net/ar/ad/22408822/%D9%84%D9%84%D8%A8%D9%8A%D8%B9-%D9%85%D9%86%D8%A7%D8%AF%D9%8A%D9%84-%D9%81%D8%A7%D8%A6%D9%82%D8%A9-%D8%A7%D9%84%D9%86%D8%B9%D9%88%D9%85%D8%A9" TargetMode="External"/><Relationship Id="rId11" Type="http://schemas.openxmlformats.org/officeDocument/2006/relationships/hyperlink" Target="https://abunawaf.com/%D8%A7%D9%84%D8%B4%D9%8A%D8%B4%D8%A9-%D8%A7%D9%84%D8%B3%D9%85-%D8%A7%D9%84%D9%84%D8%B0%D9%8A%D8%B0/" TargetMode="External"/><Relationship Id="rId5" Type="http://schemas.openxmlformats.org/officeDocument/2006/relationships/image" Target="../media/image10.jpeg"/><Relationship Id="rId15" Type="http://schemas.openxmlformats.org/officeDocument/2006/relationships/hyperlink" Target="https://twitter.com/ksumedicalcity/status/988747852296937472" TargetMode="External"/><Relationship Id="rId10" Type="http://schemas.microsoft.com/office/2007/relationships/hdphoto" Target="../media/hdphoto2.wdp"/><Relationship Id="rId4" Type="http://schemas.openxmlformats.org/officeDocument/2006/relationships/hyperlink" Target="https://www.alarab.com/Article/765665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3995225"/>
            <a:ext cx="3761405" cy="2250831"/>
          </a:xfrm>
        </p:spPr>
        <p:txBody>
          <a:bodyPr>
            <a:noAutofit/>
          </a:bodyPr>
          <a:lstStyle/>
          <a:p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العلوم</a:t>
            </a:r>
            <a:b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الأولى: استكشافُ الأحياءِ، جسمُ الإنسانِ وصحتُه</a:t>
            </a:r>
            <a:endParaRPr lang="en-US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368"/>
            <a:ext cx="8229600" cy="1107832"/>
          </a:xfrm>
        </p:spPr>
        <p:txBody>
          <a:bodyPr>
            <a:normAutofit/>
          </a:bodyPr>
          <a:lstStyle/>
          <a:p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الثاني: </a:t>
            </a:r>
            <a:r>
              <a:rPr lang="ar-SA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جهازُ التنفُّسِ وصحتُه</a:t>
            </a:r>
            <a:b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الدرس: </a:t>
            </a: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أقسامُ جهاز ِالتنفُّسِ، وصحتُه</a:t>
            </a:r>
            <a:endParaRPr lang="en-US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ستكون في نهاية الدرس قادراً على أن: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تتعرّفَ على أقسامِ جهازِ التنفُّسِ.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تتَّبعَ خطواتِ الحفاظِ على سلامةِ جهازِ التنفُّسِ.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C2B1A59-707A-4E66-B13D-0C52A4E7CB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2845" t="12525" r="17209" b="7528"/>
          <a:stretch/>
        </p:blipFill>
        <p:spPr>
          <a:xfrm>
            <a:off x="3197374" y="3309478"/>
            <a:ext cx="3133087" cy="235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828"/>
            <a:ext cx="8229600" cy="566542"/>
          </a:xfrm>
        </p:spPr>
        <p:txBody>
          <a:bodyPr>
            <a:normAutofit fontScale="90000"/>
          </a:bodyPr>
          <a:lstStyle/>
          <a:p>
            <a:r>
              <a:rPr lang="ar-SA" sz="3600" b="1" dirty="0">
                <a:solidFill>
                  <a:srgbClr val="00B050"/>
                </a:solidFill>
              </a:rPr>
              <a:t>أقسامُ جهازِ التنفُّسِ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6370"/>
            <a:ext cx="8229600" cy="5179793"/>
          </a:xfrm>
        </p:spPr>
        <p:txBody>
          <a:bodyPr/>
          <a:lstStyle/>
          <a:p>
            <a:pPr marL="0" indent="0" algn="l">
              <a:buNone/>
            </a:pPr>
            <a:r>
              <a:rPr lang="ar-SA" b="1" dirty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D0135384-E89C-4E81-B340-2E81DD51D9A7}"/>
              </a:ext>
            </a:extLst>
          </p:cNvPr>
          <p:cNvSpPr/>
          <p:nvPr/>
        </p:nvSpPr>
        <p:spPr>
          <a:xfrm>
            <a:off x="2182116" y="3816041"/>
            <a:ext cx="1622551" cy="58912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الرئتان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AFFD70B9-71F7-4F6E-9472-676E81644142}"/>
              </a:ext>
            </a:extLst>
          </p:cNvPr>
          <p:cNvSpPr/>
          <p:nvPr/>
        </p:nvSpPr>
        <p:spPr>
          <a:xfrm>
            <a:off x="5744127" y="3536267"/>
            <a:ext cx="2218773" cy="1054386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القصبات  الهوائية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A8048340-2F29-4B66-85BF-2761215C8A0D}"/>
              </a:ext>
            </a:extLst>
          </p:cNvPr>
          <p:cNvSpPr/>
          <p:nvPr/>
        </p:nvSpPr>
        <p:spPr>
          <a:xfrm>
            <a:off x="2030801" y="2561331"/>
            <a:ext cx="1622551" cy="91440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الرُغامى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13F9DBF4-458D-4240-B4FC-D135BC6ED445}"/>
              </a:ext>
            </a:extLst>
          </p:cNvPr>
          <p:cNvSpPr/>
          <p:nvPr/>
        </p:nvSpPr>
        <p:spPr>
          <a:xfrm>
            <a:off x="6810573" y="1820169"/>
            <a:ext cx="1495432" cy="741162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الأنف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A618B9A-9EAA-4D7C-872F-9EC252500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86953" l="9481" r="95057">
                        <a14:foregroundMark x1="45948" y1="7734" x2="45948" y2="7734"/>
                        <a14:foregroundMark x1="45948" y1="7734" x2="45948" y2="7734"/>
                        <a14:foregroundMark x1="44003" y1="7734" x2="44003" y2="7734"/>
                        <a14:foregroundMark x1="43598" y1="7734" x2="43598" y2="7734"/>
                        <a14:foregroundMark x1="42058" y1="9531" x2="42058" y2="9531"/>
                        <a14:foregroundMark x1="42058" y1="9844" x2="42058" y2="9844"/>
                        <a14:foregroundMark x1="39951" y1="10703" x2="39951" y2="10703"/>
                        <a14:foregroundMark x1="39951" y1="10703" x2="39951" y2="10703"/>
                        <a14:foregroundMark x1="39951" y1="10703" x2="39951" y2="10703"/>
                        <a14:foregroundMark x1="38655" y1="12578" x2="38655" y2="12578"/>
                        <a14:foregroundMark x1="38655" y1="12578" x2="38655" y2="12578"/>
                        <a14:foregroundMark x1="37763" y1="13828" x2="37763" y2="13828"/>
                        <a14:foregroundMark x1="37763" y1="13828" x2="37763" y2="13828"/>
                        <a14:foregroundMark x1="37763" y1="13828" x2="37763" y2="13828"/>
                        <a14:foregroundMark x1="36872" y1="15000" x2="36872" y2="15000"/>
                        <a14:foregroundMark x1="36872" y1="15000" x2="36872" y2="15000"/>
                        <a14:foregroundMark x1="36467" y1="16719" x2="36467" y2="16719"/>
                        <a14:foregroundMark x1="36467" y1="16719" x2="36467" y2="16719"/>
                        <a14:foregroundMark x1="35575" y1="17734" x2="35575" y2="17734"/>
                        <a14:foregroundMark x1="35575" y1="17734" x2="35575" y2="17734"/>
                        <a14:foregroundMark x1="34927" y1="19609" x2="34927" y2="19609"/>
                        <a14:foregroundMark x1="34684" y1="19609" x2="34684" y2="19609"/>
                        <a14:foregroundMark x1="34522" y1="20625" x2="34522" y2="20625"/>
                        <a14:foregroundMark x1="34522" y1="20625" x2="34522" y2="20625"/>
                        <a14:foregroundMark x1="32982" y1="26094" x2="32982" y2="26094"/>
                        <a14:foregroundMark x1="32982" y1="26094" x2="32982" y2="26094"/>
                        <a14:foregroundMark x1="32739" y1="28672" x2="32739" y2="28672"/>
                        <a14:foregroundMark x1="32739" y1="28672" x2="32739" y2="28672"/>
                        <a14:foregroundMark x1="32982" y1="33594" x2="32982" y2="33594"/>
                        <a14:foregroundMark x1="32982" y1="33594" x2="32982" y2="33594"/>
                        <a14:foregroundMark x1="32982" y1="33594" x2="32982" y2="33594"/>
                        <a14:foregroundMark x1="32334" y1="30859" x2="32334" y2="30859"/>
                        <a14:foregroundMark x1="32334" y1="30859" x2="32334" y2="30859"/>
                        <a14:foregroundMark x1="32496" y1="29844" x2="32496" y2="29844"/>
                        <a14:foregroundMark x1="32496" y1="29844" x2="32496" y2="29844"/>
                        <a14:foregroundMark x1="34684" y1="39063" x2="34684" y2="39063"/>
                        <a14:foregroundMark x1="34684" y1="39063" x2="34684" y2="39063"/>
                        <a14:foregroundMark x1="34684" y1="38516" x2="34684" y2="38516"/>
                        <a14:foregroundMark x1="34684" y1="38516" x2="34684" y2="38516"/>
                        <a14:foregroundMark x1="35170" y1="42813" x2="35170" y2="42813"/>
                        <a14:foregroundMark x1="35170" y1="42813" x2="35170" y2="42813"/>
                        <a14:foregroundMark x1="35170" y1="44844" x2="35170" y2="44844"/>
                        <a14:foregroundMark x1="35170" y1="44844" x2="35170" y2="44844"/>
                        <a14:foregroundMark x1="33793" y1="49141" x2="33793" y2="49141"/>
                        <a14:foregroundMark x1="33793" y1="49141" x2="33793" y2="49141"/>
                        <a14:foregroundMark x1="32982" y1="50859" x2="32982" y2="50859"/>
                        <a14:foregroundMark x1="32982" y1="50859" x2="32982" y2="50859"/>
                        <a14:foregroundMark x1="31199" y1="51484" x2="31199" y2="51484"/>
                        <a14:foregroundMark x1="31199" y1="51484" x2="31199" y2="51484"/>
                        <a14:foregroundMark x1="29417" y1="53750" x2="29417" y2="53750"/>
                        <a14:foregroundMark x1="29417" y1="53750" x2="29417" y2="53750"/>
                        <a14:foregroundMark x1="27229" y1="54766" x2="27229" y2="54766"/>
                        <a14:foregroundMark x1="27229" y1="54766" x2="27229" y2="54766"/>
                        <a14:foregroundMark x1="25527" y1="55313" x2="25527" y2="55313"/>
                        <a14:foregroundMark x1="25527" y1="55313" x2="25527" y2="55313"/>
                        <a14:foregroundMark x1="30551" y1="52891" x2="30551" y2="52891"/>
                        <a14:foregroundMark x1="30551" y1="52891" x2="30551" y2="52891"/>
                        <a14:foregroundMark x1="29173" y1="53047" x2="29173" y2="53047"/>
                        <a14:foregroundMark x1="29173" y1="53047" x2="29173" y2="53047"/>
                        <a14:foregroundMark x1="28282" y1="53750" x2="28282" y2="53750"/>
                        <a14:foregroundMark x1="28282" y1="53750" x2="28282" y2="53750"/>
                        <a14:foregroundMark x1="28282" y1="53750" x2="28282" y2="53750"/>
                        <a14:foregroundMark x1="27066" y1="53984" x2="27066" y2="53984"/>
                        <a14:foregroundMark x1="27066" y1="53984" x2="27066" y2="53984"/>
                        <a14:foregroundMark x1="24473" y1="55469" x2="24473" y2="55469"/>
                        <a14:foregroundMark x1="24473" y1="55469" x2="24473" y2="55469"/>
                        <a14:foregroundMark x1="23177" y1="56172" x2="23177" y2="56172"/>
                        <a14:foregroundMark x1="23177" y1="56172" x2="23177" y2="56172"/>
                        <a14:foregroundMark x1="21637" y1="57031" x2="21637" y2="57031"/>
                        <a14:foregroundMark x1="21637" y1="57031" x2="21637" y2="57031"/>
                        <a14:foregroundMark x1="20583" y1="57969" x2="20583" y2="57969"/>
                        <a14:foregroundMark x1="20583" y1="57969" x2="20583" y2="57969"/>
                        <a14:foregroundMark x1="19044" y1="59141" x2="19044" y2="59141"/>
                        <a14:foregroundMark x1="19044" y1="59141" x2="19044" y2="59141"/>
                        <a14:foregroundMark x1="17828" y1="59609" x2="17828" y2="59609"/>
                        <a14:foregroundMark x1="17828" y1="59609" x2="17828" y2="59609"/>
                        <a14:foregroundMark x1="19530" y1="58516" x2="19530" y2="58516"/>
                        <a14:foregroundMark x1="19530" y1="58516" x2="19530" y2="58516"/>
                        <a14:foregroundMark x1="19530" y1="58516" x2="19530" y2="58516"/>
                        <a14:foregroundMark x1="16937" y1="61328" x2="16937" y2="61328"/>
                        <a14:foregroundMark x1="16937" y1="61328" x2="16937" y2="61328"/>
                        <a14:foregroundMark x1="16045" y1="62734" x2="16045" y2="62734"/>
                        <a14:foregroundMark x1="16045" y1="62734" x2="16045" y2="62734"/>
                        <a14:foregroundMark x1="15397" y1="63281" x2="15397" y2="63281"/>
                        <a14:foregroundMark x1="15397" y1="63281" x2="15397" y2="63281"/>
                        <a14:foregroundMark x1="14830" y1="64922" x2="14830" y2="64922"/>
                        <a14:foregroundMark x1="14830" y1="64922" x2="14830" y2="64922"/>
                        <a14:foregroundMark x1="14830" y1="64922" x2="14830" y2="64922"/>
                        <a14:foregroundMark x1="14506" y1="66406" x2="14506" y2="66406"/>
                        <a14:foregroundMark x1="14506" y1="66406" x2="14506" y2="66406"/>
                        <a14:foregroundMark x1="13614" y1="68750" x2="13614" y2="68750"/>
                        <a14:foregroundMark x1="13614" y1="68750" x2="13614" y2="68750"/>
                        <a14:foregroundMark x1="13614" y1="68750" x2="13614" y2="68750"/>
                        <a14:foregroundMark x1="13614" y1="70625" x2="13614" y2="70625"/>
                        <a14:foregroundMark x1="13614" y1="70625" x2="13614" y2="70625"/>
                        <a14:foregroundMark x1="13290" y1="72500" x2="13290" y2="72500"/>
                        <a14:foregroundMark x1="13290" y1="72500" x2="13290" y2="72500"/>
                        <a14:foregroundMark x1="13290" y1="77344" x2="13290" y2="77344"/>
                        <a14:foregroundMark x1="13290" y1="77344" x2="13290" y2="77344"/>
                        <a14:foregroundMark x1="13290" y1="77344" x2="13290" y2="77344"/>
                        <a14:foregroundMark x1="12885" y1="80859" x2="12885" y2="80859"/>
                        <a14:foregroundMark x1="12156" y1="84141" x2="12156" y2="84141"/>
                        <a14:foregroundMark x1="12156" y1="84141" x2="12156" y2="84141"/>
                        <a14:foregroundMark x1="34360" y1="47422" x2="34360" y2="47422"/>
                        <a14:foregroundMark x1="34360" y1="47422" x2="34360" y2="47422"/>
                        <a14:foregroundMark x1="34522" y1="47266" x2="34522" y2="47266"/>
                        <a14:foregroundMark x1="34522" y1="46406" x2="34522" y2="46406"/>
                        <a14:foregroundMark x1="34522" y1="46406" x2="34522" y2="46406"/>
                        <a14:foregroundMark x1="35008" y1="45625" x2="33468" y2="46953"/>
                        <a14:foregroundMark x1="13128" y1="74531" x2="13128" y2="74531"/>
                        <a14:foregroundMark x1="13128" y1="74531" x2="13128" y2="74531"/>
                        <a14:foregroundMark x1="13128" y1="74531" x2="13128" y2="74531"/>
                        <a14:foregroundMark x1="13290" y1="79063" x2="13290" y2="79063"/>
                        <a14:foregroundMark x1="13290" y1="79063" x2="13290" y2="79063"/>
                        <a14:foregroundMark x1="12318" y1="82422" x2="12318" y2="82422"/>
                        <a14:foregroundMark x1="12318" y1="82422" x2="12318" y2="82422"/>
                        <a14:foregroundMark x1="64263" y1="60469" x2="64263" y2="60469"/>
                        <a14:foregroundMark x1="64263" y1="60469" x2="64263" y2="60469"/>
                        <a14:foregroundMark x1="64425" y1="63203" x2="64425" y2="63203"/>
                        <a14:foregroundMark x1="64425" y1="63203" x2="64425" y2="63203"/>
                        <a14:foregroundMark x1="64100" y1="67031" x2="64100" y2="67031"/>
                        <a14:foregroundMark x1="64100" y1="67031" x2="64100" y2="67031"/>
                        <a14:foregroundMark x1="63452" y1="70234" x2="63452" y2="70234"/>
                        <a14:foregroundMark x1="63452" y1="70234" x2="63452" y2="70234"/>
                        <a14:foregroundMark x1="55997" y1="54609" x2="55997" y2="54609"/>
                        <a14:foregroundMark x1="55997" y1="54609" x2="55997" y2="54609"/>
                        <a14:foregroundMark x1="51621" y1="51094" x2="51621" y2="51094"/>
                        <a14:foregroundMark x1="51621" y1="51094" x2="51621" y2="51094"/>
                        <a14:foregroundMark x1="53890" y1="52812" x2="53890" y2="52812"/>
                        <a14:foregroundMark x1="53890" y1="52812" x2="53890" y2="52812"/>
                        <a14:foregroundMark x1="49919" y1="49453" x2="49919" y2="49453"/>
                        <a14:foregroundMark x1="49919" y1="49453" x2="49919" y2="49453"/>
                        <a14:foregroundMark x1="62237" y1="73516" x2="62237" y2="73516"/>
                        <a14:foregroundMark x1="62237" y1="73516" x2="62237" y2="73516"/>
                        <a14:foregroundMark x1="62723" y1="71719" x2="62723" y2="71719"/>
                        <a14:foregroundMark x1="62723" y1="71719" x2="62723" y2="71719"/>
                        <a14:foregroundMark x1="64100" y1="68516" x2="64100" y2="68516"/>
                        <a14:foregroundMark x1="64100" y1="68516" x2="64100" y2="68516"/>
                        <a14:foregroundMark x1="60454" y1="75703" x2="60454" y2="75703"/>
                        <a14:foregroundMark x1="60454" y1="75703" x2="60454" y2="75703"/>
                        <a14:foregroundMark x1="60292" y1="78594" x2="60292" y2="78594"/>
                        <a14:foregroundMark x1="60292" y1="78594" x2="60292" y2="78594"/>
                        <a14:foregroundMark x1="59481" y1="78203" x2="59481" y2="78203"/>
                        <a14:foregroundMark x1="59481" y1="78203" x2="59481" y2="78203"/>
                        <a14:foregroundMark x1="59157" y1="81094" x2="59157" y2="81094"/>
                        <a14:foregroundMark x1="59157" y1="81094" x2="59157" y2="81094"/>
                        <a14:foregroundMark x1="58347" y1="83281" x2="58347" y2="83281"/>
                        <a14:foregroundMark x1="58347" y1="83281" x2="58347" y2="83281"/>
                        <a14:foregroundMark x1="64587" y1="65547" x2="64587" y2="65547"/>
                        <a14:foregroundMark x1="64587" y1="65547" x2="64587" y2="65547"/>
                        <a14:foregroundMark x1="61426" y1="74375" x2="61426" y2="74375"/>
                        <a14:foregroundMark x1="61426" y1="74375" x2="61426" y2="74375"/>
                        <a14:foregroundMark x1="58995" y1="79609" x2="58995" y2="79609"/>
                        <a14:foregroundMark x1="58995" y1="79609" x2="58995" y2="79609"/>
                        <a14:foregroundMark x1="58185" y1="82422" x2="58185" y2="82422"/>
                        <a14:foregroundMark x1="58185" y1="82422" x2="58185" y2="82422"/>
                        <a14:foregroundMark x1="57861" y1="84609" x2="57861" y2="84609"/>
                        <a14:foregroundMark x1="57861" y1="84609" x2="57861" y2="84609"/>
                        <a14:foregroundMark x1="57861" y1="84609" x2="57861" y2="84609"/>
                        <a14:foregroundMark x1="33630" y1="22813" x2="33630" y2="22813"/>
                        <a14:foregroundMark x1="33630" y1="22813" x2="33630" y2="22813"/>
                        <a14:foregroundMark x1="33630" y1="22813" x2="33630" y2="22813"/>
                        <a14:foregroundMark x1="51864" y1="17578" x2="51864" y2="17578"/>
                        <a14:foregroundMark x1="51864" y1="17578" x2="51864" y2="17578"/>
                        <a14:foregroundMark x1="51864" y1="17578" x2="51864" y2="17578"/>
                        <a14:foregroundMark x1="51864" y1="17578" x2="51864" y2="17578"/>
                        <a14:foregroundMark x1="50891" y1="13906" x2="50891" y2="13906"/>
                        <a14:foregroundMark x1="50891" y1="13906" x2="50891" y2="13906"/>
                        <a14:foregroundMark x1="47812" y1="14063" x2="47812" y2="14063"/>
                        <a14:foregroundMark x1="47812" y1="14063" x2="47812" y2="14063"/>
                        <a14:foregroundMark x1="45867" y1="13438" x2="45867" y2="13438"/>
                        <a14:foregroundMark x1="45867" y1="13438" x2="45867" y2="13438"/>
                        <a14:foregroundMark x1="50162" y1="9375" x2="50162" y2="9375"/>
                        <a14:foregroundMark x1="50162" y1="9375" x2="50162" y2="9375"/>
                        <a14:foregroundMark x1="61264" y1="15000" x2="61264" y2="15000"/>
                        <a14:foregroundMark x1="61264" y1="15000" x2="61264" y2="15000"/>
                        <a14:foregroundMark x1="57699" y1="13906" x2="57699" y2="13906"/>
                        <a14:foregroundMark x1="57699" y1="13906" x2="57699" y2="13906"/>
                        <a14:foregroundMark x1="57455" y1="10703" x2="57455" y2="10703"/>
                        <a14:foregroundMark x1="57455" y1="10703" x2="57455" y2="10703"/>
                        <a14:foregroundMark x1="58914" y1="9766" x2="58914" y2="9766"/>
                        <a14:foregroundMark x1="58914" y1="9766" x2="58914" y2="9766"/>
                        <a14:foregroundMark x1="58914" y1="9766" x2="58914" y2="9766"/>
                        <a14:foregroundMark x1="58914" y1="9766" x2="58914" y2="9766"/>
                        <a14:foregroundMark x1="58023" y1="9219" x2="58023" y2="9219"/>
                        <a14:foregroundMark x1="57861" y1="9219" x2="57861" y2="9219"/>
                        <a14:foregroundMark x1="57861" y1="9219" x2="57861" y2="9219"/>
                        <a14:foregroundMark x1="57861" y1="9219" x2="57861" y2="9219"/>
                        <a14:foregroundMark x1="57861" y1="9141" x2="57861" y2="9141"/>
                        <a14:foregroundMark x1="57861" y1="9141" x2="57861" y2="9141"/>
                        <a14:foregroundMark x1="57861" y1="9141" x2="57861" y2="9141"/>
                        <a14:foregroundMark x1="55105" y1="8359" x2="55105" y2="8359"/>
                        <a14:foregroundMark x1="55105" y1="8359" x2="55105" y2="8359"/>
                        <a14:foregroundMark x1="55105" y1="8359" x2="55105" y2="8359"/>
                        <a14:foregroundMark x1="55105" y1="8359" x2="55105" y2="8359"/>
                        <a14:foregroundMark x1="55105" y1="8359" x2="55105" y2="8359"/>
                        <a14:foregroundMark x1="55105" y1="8359" x2="55105" y2="8359"/>
                        <a14:foregroundMark x1="55105" y1="8359" x2="55105" y2="8359"/>
                        <a14:foregroundMark x1="55105" y1="8359" x2="55105" y2="8359"/>
                        <a14:foregroundMark x1="55105" y1="8359" x2="55105" y2="8359"/>
                        <a14:foregroundMark x1="55105" y1="8359" x2="55105" y2="8359"/>
                        <a14:foregroundMark x1="55105" y1="8359" x2="55105" y2="8359"/>
                        <a14:foregroundMark x1="55105" y1="8359" x2="55105" y2="8359"/>
                        <a14:foregroundMark x1="55105" y1="8359" x2="55105" y2="8359"/>
                        <a14:foregroundMark x1="55105" y1="8359" x2="55105" y2="8359"/>
                        <a14:foregroundMark x1="55105" y1="8438" x2="55105" y2="8438"/>
                        <a14:foregroundMark x1="54943" y1="8594" x2="54943" y2="8594"/>
                        <a14:foregroundMark x1="54943" y1="8594" x2="54943" y2="8594"/>
                        <a14:foregroundMark x1="54943" y1="8750" x2="54943" y2="8750"/>
                        <a14:foregroundMark x1="54943" y1="8750" x2="54943" y2="8750"/>
                        <a14:foregroundMark x1="54943" y1="8750" x2="54943" y2="8750"/>
                        <a14:foregroundMark x1="54943" y1="8750" x2="54943" y2="8750"/>
                        <a14:foregroundMark x1="54943" y1="8750" x2="54943" y2="8750"/>
                        <a14:foregroundMark x1="54943" y1="10000" x2="54943" y2="10000"/>
                        <a14:foregroundMark x1="43112" y1="14063" x2="43112" y2="14063"/>
                        <a14:foregroundMark x1="43112" y1="14063" x2="43112" y2="14063"/>
                        <a14:foregroundMark x1="43112" y1="14063" x2="43112" y2="14063"/>
                        <a14:foregroundMark x1="43112" y1="14063" x2="43112" y2="14063"/>
                        <a14:foregroundMark x1="43112" y1="14063" x2="43112" y2="14063"/>
                        <a14:foregroundMark x1="45300" y1="12344" x2="45300" y2="12344"/>
                        <a14:foregroundMark x1="45300" y1="12344" x2="45300" y2="12344"/>
                        <a14:foregroundMark x1="48541" y1="8594" x2="48541" y2="8594"/>
                        <a14:foregroundMark x1="48541" y1="8594" x2="48541" y2="8594"/>
                        <a14:foregroundMark x1="48541" y1="8594" x2="48541" y2="8594"/>
                        <a14:foregroundMark x1="47974" y1="8984" x2="47974" y2="8984"/>
                        <a14:foregroundMark x1="47245" y1="9922" x2="47245" y2="9922"/>
                        <a14:foregroundMark x1="48217" y1="11172" x2="48217" y2="11172"/>
                        <a14:foregroundMark x1="40924" y1="13438" x2="40924" y2="13438"/>
                        <a14:foregroundMark x1="40924" y1="13516" x2="40924" y2="13516"/>
                        <a14:foregroundMark x1="40924" y1="13516" x2="40924" y2="13516"/>
                        <a14:foregroundMark x1="40762" y1="15469" x2="40762" y2="15469"/>
                        <a14:foregroundMark x1="40762" y1="15469" x2="40762" y2="15469"/>
                        <a14:foregroundMark x1="39627" y1="16172" x2="39627" y2="16172"/>
                        <a14:foregroundMark x1="39627" y1="16172" x2="39627" y2="16172"/>
                        <a14:foregroundMark x1="44895" y1="16563" x2="44895" y2="16563"/>
                        <a14:foregroundMark x1="44895" y1="16563" x2="44895" y2="16563"/>
                        <a14:foregroundMark x1="44895" y1="16563" x2="44895" y2="16563"/>
                        <a14:foregroundMark x1="39870" y1="20156" x2="39870" y2="20156"/>
                        <a14:foregroundMark x1="39789" y1="20156" x2="39789" y2="20156"/>
                        <a14:foregroundMark x1="39789" y1="20156" x2="39789" y2="20156"/>
                        <a14:foregroundMark x1="42707" y1="21328" x2="42707" y2="21328"/>
                        <a14:foregroundMark x1="42707" y1="21328" x2="42707" y2="21328"/>
                        <a14:foregroundMark x1="41491" y1="24219" x2="41491" y2="24219"/>
                        <a14:foregroundMark x1="41491" y1="24219" x2="41491" y2="24219"/>
                        <a14:foregroundMark x1="41491" y1="24219" x2="41491" y2="24219"/>
                        <a14:foregroundMark x1="41329" y1="24219" x2="41329" y2="24219"/>
                        <a14:foregroundMark x1="38898" y1="26719" x2="38898" y2="26719"/>
                        <a14:foregroundMark x1="38898" y1="26719" x2="38898" y2="26719"/>
                        <a14:foregroundMark x1="38898" y1="26719" x2="38898" y2="26719"/>
                        <a14:foregroundMark x1="36953" y1="26719" x2="36953" y2="26719"/>
                        <a14:foregroundMark x1="36953" y1="26719" x2="36953" y2="26719"/>
                        <a14:foregroundMark x1="36953" y1="26719" x2="36953" y2="26719"/>
                        <a14:foregroundMark x1="31118" y1="55234" x2="31118" y2="55234"/>
                        <a14:foregroundMark x1="31118" y1="55234" x2="31118" y2="55234"/>
                        <a14:foregroundMark x1="31118" y1="55234" x2="31118" y2="55234"/>
                        <a14:foregroundMark x1="28363" y1="56406" x2="28363" y2="56406"/>
                        <a14:foregroundMark x1="28363" y1="56406" x2="28363" y2="56406"/>
                        <a14:foregroundMark x1="28363" y1="56563" x2="28363" y2="56563"/>
                        <a14:foregroundMark x1="25446" y1="58359" x2="25446" y2="58359"/>
                        <a14:foregroundMark x1="25446" y1="58359" x2="25446" y2="58359"/>
                        <a14:foregroundMark x1="25446" y1="58359" x2="25446" y2="58359"/>
                        <a14:foregroundMark x1="22609" y1="58750" x2="22609" y2="58750"/>
                        <a14:foregroundMark x1="22609" y1="58750" x2="22609" y2="58750"/>
                        <a14:foregroundMark x1="22528" y1="59922" x2="22528" y2="59922"/>
                        <a14:foregroundMark x1="22528" y1="59922" x2="22528" y2="59922"/>
                        <a14:foregroundMark x1="22609" y1="59922" x2="22609" y2="59922"/>
                        <a14:foregroundMark x1="22609" y1="59922" x2="22609" y2="59922"/>
                        <a14:foregroundMark x1="22609" y1="59922" x2="22609" y2="59922"/>
                        <a14:foregroundMark x1="22609" y1="59922" x2="22609" y2="59922"/>
                        <a14:foregroundMark x1="22609" y1="59922" x2="22609" y2="59922"/>
                        <a14:foregroundMark x1="48055" y1="51484" x2="48055" y2="51484"/>
                        <a14:foregroundMark x1="48055" y1="51484" x2="48055" y2="51484"/>
                        <a14:foregroundMark x1="48055" y1="51484" x2="48055" y2="51484"/>
                        <a14:foregroundMark x1="47812" y1="49766" x2="47812" y2="49766"/>
                        <a14:foregroundMark x1="47812" y1="49766" x2="47812" y2="49766"/>
                        <a14:foregroundMark x1="47812" y1="49766" x2="47812" y2="49766"/>
                        <a14:foregroundMark x1="46353" y1="49609" x2="46353" y2="49609"/>
                        <a14:foregroundMark x1="46353" y1="49609" x2="46353" y2="49609"/>
                        <a14:foregroundMark x1="52026" y1="53828" x2="52026" y2="53828"/>
                        <a14:foregroundMark x1="52026" y1="53828" x2="52026" y2="53828"/>
                        <a14:foregroundMark x1="53241" y1="56406" x2="53241" y2="56406"/>
                        <a14:foregroundMark x1="53241" y1="56563" x2="53241" y2="56563"/>
                        <a14:foregroundMark x1="53241" y1="56563" x2="53241" y2="56563"/>
                        <a14:foregroundMark x1="56969" y1="67109" x2="56969" y2="67109"/>
                        <a14:foregroundMark x1="56969" y1="67109" x2="56969" y2="67109"/>
                        <a14:foregroundMark x1="56969" y1="67109" x2="56969" y2="67109"/>
                        <a14:foregroundMark x1="59968" y1="67188" x2="59968" y2="67188"/>
                        <a14:foregroundMark x1="59968" y1="67188" x2="59968" y2="67188"/>
                        <a14:foregroundMark x1="59968" y1="67188" x2="59968" y2="67188"/>
                        <a14:foregroundMark x1="60211" y1="69141" x2="60211" y2="69141"/>
                        <a14:foregroundMark x1="60211" y1="69297" x2="60211" y2="69297"/>
                        <a14:foregroundMark x1="60211" y1="69297" x2="60211" y2="69297"/>
                        <a14:foregroundMark x1="56969" y1="74141" x2="56969" y2="74141"/>
                        <a14:foregroundMark x1="56969" y1="74141" x2="56969" y2="74141"/>
                        <a14:foregroundMark x1="56888" y1="74141" x2="56888" y2="74141"/>
                        <a14:foregroundMark x1="56888" y1="76328" x2="56888" y2="76328"/>
                        <a14:foregroundMark x1="56888" y1="76328" x2="56888" y2="76328"/>
                        <a14:foregroundMark x1="56888" y1="76328" x2="56888" y2="76328"/>
                        <a14:foregroundMark x1="56888" y1="76484" x2="56888" y2="76484"/>
                        <a14:foregroundMark x1="15640" y1="82344" x2="15640" y2="82344"/>
                        <a14:foregroundMark x1="15640" y1="82344" x2="15640" y2="82344"/>
                        <a14:foregroundMark x1="15478" y1="82344" x2="15478" y2="82344"/>
                        <a14:foregroundMark x1="18233" y1="77500" x2="18233" y2="77500"/>
                        <a14:foregroundMark x1="18233" y1="77500" x2="18233" y2="77500"/>
                        <a14:foregroundMark x1="37115" y1="70234" x2="37115" y2="70234"/>
                        <a14:foregroundMark x1="37115" y1="70234" x2="37115" y2="70234"/>
                        <a14:foregroundMark x1="38006" y1="70234" x2="38006" y2="70234"/>
                        <a14:foregroundMark x1="38006" y1="70234" x2="38006" y2="70234"/>
                        <a14:foregroundMark x1="38006" y1="70234" x2="38006" y2="70234"/>
                        <a14:foregroundMark x1="38412" y1="71094" x2="38412" y2="71094"/>
                        <a14:foregroundMark x1="38412" y1="71094" x2="38412" y2="71094"/>
                        <a14:foregroundMark x1="38412" y1="71094" x2="38412" y2="71094"/>
                        <a14:foregroundMark x1="17828" y1="82734" x2="17828" y2="82734"/>
                        <a14:foregroundMark x1="17828" y1="82734" x2="17828" y2="82734"/>
                        <a14:foregroundMark x1="17828" y1="82734" x2="17828" y2="82734"/>
                        <a14:foregroundMark x1="32415" y1="27969" x2="32415" y2="27969"/>
                        <a14:foregroundMark x1="32415" y1="27969" x2="32415" y2="27969"/>
                        <a14:foregroundMark x1="32739" y1="25391" x2="32739" y2="25391"/>
                        <a14:foregroundMark x1="32739" y1="25391" x2="32739" y2="25391"/>
                        <a14:foregroundMark x1="32901" y1="24375" x2="32901" y2="24375"/>
                        <a14:foregroundMark x1="32901" y1="24375" x2="32901" y2="24375"/>
                        <a14:foregroundMark x1="34036" y1="22422" x2="34036" y2="22422"/>
                        <a14:foregroundMark x1="34036" y1="22422" x2="34036" y2="22422"/>
                        <a14:foregroundMark x1="33306" y1="36094" x2="33306" y2="36094"/>
                        <a14:foregroundMark x1="33306" y1="36094" x2="33306" y2="36094"/>
                        <a14:foregroundMark x1="33144" y1="35313" x2="33144" y2="35313"/>
                        <a14:foregroundMark x1="33144" y1="35313" x2="33144" y2="35313"/>
                        <a14:foregroundMark x1="32577" y1="32656" x2="32577" y2="32656"/>
                        <a14:foregroundMark x1="32577" y1="32656" x2="32577" y2="32656"/>
                        <a14:foregroundMark x1="32334" y1="31875" x2="32334" y2="31875"/>
                        <a14:foregroundMark x1="32334" y1="31875" x2="32334" y2="31875"/>
                        <a14:foregroundMark x1="32172" y1="31875" x2="32172" y2="31875"/>
                        <a14:foregroundMark x1="35089" y1="40859" x2="35089" y2="40859"/>
                        <a14:foregroundMark x1="35089" y1="40859" x2="35089" y2="40859"/>
                        <a14:foregroundMark x1="35089" y1="40859" x2="35089" y2="40859"/>
                        <a14:foregroundMark x1="35089" y1="42344" x2="35089" y2="42344"/>
                        <a14:foregroundMark x1="35089" y1="42344" x2="35089" y2="42344"/>
                        <a14:foregroundMark x1="35089" y1="43594" x2="35089" y2="43594"/>
                        <a14:foregroundMark x1="35089" y1="43594" x2="35089" y2="43594"/>
                        <a14:foregroundMark x1="35089" y1="43594" x2="35089" y2="43594"/>
                        <a14:foregroundMark x1="33063" y1="50547" x2="33063" y2="50547"/>
                        <a14:foregroundMark x1="33063" y1="50547" x2="33063" y2="50547"/>
                        <a14:foregroundMark x1="13614" y1="67734" x2="13614" y2="67734"/>
                        <a14:foregroundMark x1="13614" y1="67734" x2="13614" y2="67734"/>
                        <a14:foregroundMark x1="14019" y1="67500" x2="14019" y2="67500"/>
                        <a14:foregroundMark x1="14019" y1="67500" x2="14019" y2="67500"/>
                        <a14:foregroundMark x1="17180" y1="60391" x2="17180" y2="60391"/>
                        <a14:foregroundMark x1="17180" y1="60391" x2="17180" y2="60391"/>
                        <a14:foregroundMark x1="17180" y1="60391" x2="17180" y2="60391"/>
                        <a14:foregroundMark x1="16288" y1="61875" x2="16288" y2="61875"/>
                        <a14:foregroundMark x1="16288" y1="61875" x2="16288" y2="61875"/>
                        <a14:foregroundMark x1="22690" y1="56328" x2="22690" y2="56328"/>
                        <a14:foregroundMark x1="22690" y1="56328" x2="22690" y2="56328"/>
                        <a14:foregroundMark x1="25932" y1="54844" x2="25932" y2="54844"/>
                        <a14:foregroundMark x1="25932" y1="54844" x2="25932" y2="54844"/>
                        <a14:foregroundMark x1="25932" y1="54844" x2="25932" y2="54844"/>
                        <a14:foregroundMark x1="33225" y1="49844" x2="33225" y2="49844"/>
                        <a14:foregroundMark x1="33225" y1="49844" x2="33225" y2="49844"/>
                        <a14:foregroundMark x1="33225" y1="49844" x2="33225" y2="49844"/>
                        <a14:foregroundMark x1="33955" y1="48594" x2="33955" y2="48594"/>
                        <a14:foregroundMark x1="33955" y1="48594" x2="33955" y2="48594"/>
                        <a14:foregroundMark x1="33955" y1="48594" x2="33955" y2="48594"/>
                        <a14:foregroundMark x1="22690" y1="57266" x2="22690" y2="57266"/>
                        <a14:foregroundMark x1="15316" y1="64219" x2="15316" y2="64219"/>
                        <a14:foregroundMark x1="15316" y1="64219" x2="15316" y2="64219"/>
                        <a14:foregroundMark x1="15316" y1="64219" x2="15316" y2="64219"/>
                        <a14:foregroundMark x1="14749" y1="65625" x2="14749" y2="65625"/>
                        <a14:foregroundMark x1="14749" y1="65703" x2="14749" y2="65703"/>
                        <a14:foregroundMark x1="14749" y1="65703" x2="14749" y2="65703"/>
                        <a14:foregroundMark x1="14182" y1="66797" x2="14182" y2="66797"/>
                        <a14:foregroundMark x1="14182" y1="66797" x2="14182" y2="66797"/>
                        <a14:foregroundMark x1="14182" y1="66797" x2="14182" y2="66797"/>
                        <a14:foregroundMark x1="13614" y1="68281" x2="13614" y2="68281"/>
                        <a14:foregroundMark x1="13614" y1="68281" x2="13614" y2="68281"/>
                        <a14:foregroundMark x1="13614" y1="68281" x2="13614" y2="68281"/>
                        <a14:foregroundMark x1="13533" y1="69375" x2="13533" y2="69375"/>
                        <a14:foregroundMark x1="13533" y1="69375" x2="13533" y2="69375"/>
                        <a14:foregroundMark x1="13533" y1="69375" x2="13533" y2="69375"/>
                        <a14:foregroundMark x1="13533" y1="69922" x2="13533" y2="69922"/>
                        <a14:foregroundMark x1="13452" y1="69922" x2="13452" y2="69922"/>
                        <a14:foregroundMark x1="13452" y1="69922" x2="13452" y2="69922"/>
                        <a14:foregroundMark x1="13371" y1="71250" x2="13371" y2="71250"/>
                        <a14:foregroundMark x1="13290" y1="71328" x2="13290" y2="71328"/>
                        <a14:foregroundMark x1="13290" y1="71328" x2="13290" y2="71328"/>
                        <a14:foregroundMark x1="13128" y1="71875" x2="13128" y2="71875"/>
                        <a14:foregroundMark x1="13128" y1="71875" x2="13128" y2="71875"/>
                        <a14:foregroundMark x1="13128" y1="71875" x2="13128" y2="71875"/>
                        <a14:foregroundMark x1="13047" y1="73047" x2="13047" y2="73047"/>
                        <a14:foregroundMark x1="12966" y1="73047" x2="12966" y2="73047"/>
                        <a14:foregroundMark x1="12966" y1="73516" x2="12966" y2="73516"/>
                        <a14:foregroundMark x1="12966" y1="73516" x2="12966" y2="73516"/>
                        <a14:foregroundMark x1="12966" y1="73516" x2="12966" y2="73516"/>
                        <a14:foregroundMark x1="13128" y1="75859" x2="13128" y2="75859"/>
                        <a14:foregroundMark x1="13128" y1="75859" x2="13128" y2="75859"/>
                        <a14:foregroundMark x1="13128" y1="75859" x2="13128" y2="75859"/>
                        <a14:foregroundMark x1="13047" y1="75391" x2="13047" y2="75391"/>
                        <a14:foregroundMark x1="13047" y1="75391" x2="13047" y2="75391"/>
                        <a14:foregroundMark x1="13047" y1="75391" x2="13047" y2="75391"/>
                        <a14:foregroundMark x1="13128" y1="76406" x2="13128" y2="76406"/>
                        <a14:foregroundMark x1="13128" y1="76406" x2="13128" y2="76406"/>
                        <a14:foregroundMark x1="13128" y1="76406" x2="13128" y2="76406"/>
                        <a14:foregroundMark x1="13128" y1="77109" x2="13128" y2="77109"/>
                        <a14:foregroundMark x1="13128" y1="77109" x2="13128" y2="77109"/>
                        <a14:foregroundMark x1="13128" y1="77734" x2="13128" y2="77734"/>
                        <a14:foregroundMark x1="13128" y1="77734" x2="13128" y2="77734"/>
                        <a14:foregroundMark x1="13047" y1="78203" x2="13047" y2="78203"/>
                        <a14:foregroundMark x1="13047" y1="78203" x2="13047" y2="78203"/>
                        <a14:foregroundMark x1="13047" y1="78203" x2="13047" y2="78203"/>
                        <a14:foregroundMark x1="12966" y1="78750" x2="12966" y2="78750"/>
                        <a14:foregroundMark x1="12966" y1="78750" x2="12966" y2="78750"/>
                        <a14:foregroundMark x1="12966" y1="79609" x2="12966" y2="79609"/>
                        <a14:foregroundMark x1="12966" y1="79609" x2="12966" y2="79609"/>
                        <a14:foregroundMark x1="12723" y1="80078" x2="12723" y2="80078"/>
                        <a14:foregroundMark x1="12723" y1="80078" x2="12723" y2="80078"/>
                        <a14:foregroundMark x1="12723" y1="80078" x2="12723" y2="80078"/>
                        <a14:foregroundMark x1="12723" y1="80469" x2="12723" y2="80469"/>
                        <a14:foregroundMark x1="12723" y1="80469" x2="12723" y2="80469"/>
                        <a14:foregroundMark x1="12399" y1="81328" x2="12399" y2="81328"/>
                        <a14:foregroundMark x1="12399" y1="81250" x2="12399" y2="81250"/>
                        <a14:foregroundMark x1="12399" y1="82109" x2="12399" y2="82109"/>
                        <a14:foregroundMark x1="12399" y1="82109" x2="12399" y2="82109"/>
                        <a14:foregroundMark x1="12237" y1="82969" x2="12237" y2="82969"/>
                        <a14:foregroundMark x1="12237" y1="82969" x2="12237" y2="82969"/>
                        <a14:foregroundMark x1="12237" y1="82969" x2="12237" y2="82969"/>
                        <a14:foregroundMark x1="12237" y1="83672" x2="12237" y2="83672"/>
                        <a14:foregroundMark x1="12237" y1="83672" x2="12237" y2="83672"/>
                        <a14:foregroundMark x1="12237" y1="83672" x2="12237" y2="83672"/>
                      </a14:backgroundRemoval>
                    </a14:imgEffect>
                  </a14:imgLayer>
                </a14:imgProps>
              </a:ext>
            </a:extLst>
          </a:blip>
          <a:srcRect l="12155" t="4779" r="32068" b="6214"/>
          <a:stretch/>
        </p:blipFill>
        <p:spPr>
          <a:xfrm rot="21237786">
            <a:off x="3745969" y="1016443"/>
            <a:ext cx="2024777" cy="5017160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0CD0C428-25D1-474D-8FF4-AABC6872312C}"/>
              </a:ext>
            </a:extLst>
          </p:cNvPr>
          <p:cNvCxnSpPr>
            <a:cxnSpLocks/>
          </p:cNvCxnSpPr>
          <p:nvPr/>
        </p:nvCxnSpPr>
        <p:spPr>
          <a:xfrm flipH="1">
            <a:off x="5632360" y="2267348"/>
            <a:ext cx="12734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81929261-F153-4320-9F61-9E768E79E42B}"/>
              </a:ext>
            </a:extLst>
          </p:cNvPr>
          <p:cNvCxnSpPr>
            <a:cxnSpLocks/>
          </p:cNvCxnSpPr>
          <p:nvPr/>
        </p:nvCxnSpPr>
        <p:spPr>
          <a:xfrm flipH="1">
            <a:off x="4972050" y="4134248"/>
            <a:ext cx="1408800" cy="1389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5AFA8717-0AEC-44D3-8045-3B30229E86BE}"/>
              </a:ext>
            </a:extLst>
          </p:cNvPr>
          <p:cNvCxnSpPr>
            <a:cxnSpLocks/>
          </p:cNvCxnSpPr>
          <p:nvPr/>
        </p:nvCxnSpPr>
        <p:spPr>
          <a:xfrm>
            <a:off x="3487758" y="4273241"/>
            <a:ext cx="836592" cy="3174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061BE680-F29F-4B0F-84A8-2C40B9A08D06}"/>
              </a:ext>
            </a:extLst>
          </p:cNvPr>
          <p:cNvCxnSpPr>
            <a:cxnSpLocks/>
          </p:cNvCxnSpPr>
          <p:nvPr/>
        </p:nvCxnSpPr>
        <p:spPr>
          <a:xfrm>
            <a:off x="3487758" y="4063462"/>
            <a:ext cx="1532469" cy="5891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رابط كسهم مستقيم 30">
            <a:extLst>
              <a:ext uri="{FF2B5EF4-FFF2-40B4-BE49-F238E27FC236}">
                <a16:creationId xmlns:a16="http://schemas.microsoft.com/office/drawing/2014/main" id="{49D6238A-D5A0-4532-B137-B3963A75058E}"/>
              </a:ext>
            </a:extLst>
          </p:cNvPr>
          <p:cNvCxnSpPr>
            <a:cxnSpLocks/>
          </p:cNvCxnSpPr>
          <p:nvPr/>
        </p:nvCxnSpPr>
        <p:spPr>
          <a:xfrm>
            <a:off x="3399874" y="3181350"/>
            <a:ext cx="1396240" cy="4492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BA776772-5351-466A-BD0C-5680E4EE7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7964"/>
            <a:ext cx="8053754" cy="6077242"/>
          </a:xfrm>
        </p:spPr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نسمّي دخولَ الهواءِ إلى الرئتينِ حاملاً معه غاز الأُكسجين شهيقاً، </a:t>
            </a:r>
          </a:p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ونسمّي خروجَه منها حاملاً غازَ ثنائي أُكسيد الكربون زفيراُ.</a:t>
            </a:r>
          </a:p>
          <a:p>
            <a:pPr algn="r" rtl="1"/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تنقلُ الرئتانِ غازَ الأكسجين إلى الدمِ.</a:t>
            </a:r>
          </a:p>
        </p:txBody>
      </p:sp>
      <p:pic>
        <p:nvPicPr>
          <p:cNvPr id="8" name="عنصر نائب للمحتوى 4">
            <a:extLst>
              <a:ext uri="{FF2B5EF4-FFF2-40B4-BE49-F238E27FC236}">
                <a16:creationId xmlns:a16="http://schemas.microsoft.com/office/drawing/2014/main" id="{9E95F87D-38AF-43FF-9A9E-04412AD327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00" r="53580" b="-1"/>
          <a:stretch/>
        </p:blipFill>
        <p:spPr>
          <a:xfrm>
            <a:off x="5120644" y="1674055"/>
            <a:ext cx="1713293" cy="2630660"/>
          </a:xfrm>
          <a:prstGeom prst="rect">
            <a:avLst/>
          </a:prstGeom>
        </p:spPr>
      </p:pic>
      <p:pic>
        <p:nvPicPr>
          <p:cNvPr id="9" name="عنصر نائب للمحتوى 4">
            <a:extLst>
              <a:ext uri="{FF2B5EF4-FFF2-40B4-BE49-F238E27FC236}">
                <a16:creationId xmlns:a16="http://schemas.microsoft.com/office/drawing/2014/main" id="{AAD80256-66B7-4F34-9505-B152A62AD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0000" t="4128"/>
          <a:stretch/>
        </p:blipFill>
        <p:spPr>
          <a:xfrm flipH="1">
            <a:off x="2951747" y="1772529"/>
            <a:ext cx="1828800" cy="253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098"/>
            <a:ext cx="8229600" cy="717453"/>
          </a:xfrm>
        </p:spPr>
        <p:txBody>
          <a:bodyPr>
            <a:normAutofit/>
          </a:bodyPr>
          <a:lstStyle/>
          <a:p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أحافظُ على صحةِ جهازِ التنفُّسِ؟</a:t>
            </a:r>
            <a:endParaRPr lang="en-US" sz="36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551"/>
            <a:ext cx="8229600" cy="5584873"/>
          </a:xfrm>
        </p:spPr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أفتحُ نوافذَ الغرفةِ لتجديدِ الهواءِ،</a:t>
            </a:r>
          </a:p>
          <a:p>
            <a:pPr marL="0" indent="0" algn="r" rtl="1">
              <a:buNone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وأستنشقُ الهواءَ الغنيَّ بالأكسجين.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أستخدمُ مناديلَ نظيفةً، وخاصّةً عندما أعطِسُ.</a:t>
            </a:r>
          </a:p>
          <a:p>
            <a:pPr marL="514350" indent="-514350" algn="ct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أبتعدُ عن الهواءِ الملوَّثِ بالدُّخانِ والتدخينِ.</a:t>
            </a:r>
          </a:p>
          <a:p>
            <a:pPr marL="514350" indent="-514350" algn="r" rtl="1">
              <a:buFont typeface="+mj-lt"/>
              <a:buAutoNum type="arabicPeriod"/>
            </a:pPr>
            <a:endParaRPr lang="ar-SA" sz="2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ar-SA" sz="2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ctr" rtl="1">
              <a:buFont typeface="+mj-lt"/>
              <a:buAutoNum type="arabicPeriod"/>
            </a:pPr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أتجنّبُ مكانَ الازدحامِ في </a:t>
            </a:r>
            <a:r>
              <a:rPr lang="ar-SA" sz="2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أوقاتِ</a:t>
            </a:r>
          </a:p>
          <a:p>
            <a:pPr marL="0" indent="0" algn="ctr" rtl="1">
              <a:buNone/>
            </a:pPr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انتشارِ الأمراضِ، وأرتدي الكَمّامةِ.</a:t>
            </a:r>
          </a:p>
          <a:p>
            <a:pPr algn="r" rtl="1"/>
            <a:endParaRPr lang="ar-SA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48BA792-6EC9-42F4-93D6-89149A204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09081" y="1153551"/>
            <a:ext cx="1662456" cy="100153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F1098C-1549-4230-BB28-4EAD2CE22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1685" y="2414633"/>
            <a:ext cx="1251284" cy="71357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D53A58F-14FE-49C9-A5B8-946DE8375D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572000" y="3503869"/>
            <a:ext cx="1808732" cy="795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1182EE7-65CB-4F1C-887C-81348DC6E6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336758" y="3478863"/>
            <a:ext cx="1235242" cy="73445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8E73BCC-3655-478D-8BEC-96F6028C7E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2114550" y="3552355"/>
            <a:ext cx="1068345" cy="6676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F88C105-1EF0-4353-B8A0-29406DEEAF7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27944" t="13556" r="27944" b="29862"/>
          <a:stretch/>
        </p:blipFill>
        <p:spPr>
          <a:xfrm>
            <a:off x="3695699" y="5297892"/>
            <a:ext cx="876301" cy="1124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423</TotalTime>
  <Words>130</Words>
  <Application>Microsoft Office PowerPoint</Application>
  <PresentationFormat>عرض على الشاشة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Calibri</vt:lpstr>
      <vt:lpstr>Sakkal Majalla</vt:lpstr>
      <vt:lpstr>school</vt:lpstr>
      <vt:lpstr>العلوم الوحدة الأولى: استكشافُ الأحياءِ، جسمُ الإنسانِ وصحتُه</vt:lpstr>
      <vt:lpstr>الفصل الثاني: جهازُ التنفُّسِ وصحتُه عنوان الدرس: أقسامُ جهاز ِالتنفُّسِ، وصحتُه</vt:lpstr>
      <vt:lpstr>أقسامُ جهازِ التنفُّسِ</vt:lpstr>
      <vt:lpstr>عرض تقديمي في PowerPoint</vt:lpstr>
      <vt:lpstr>كيف أحافظُ على صحةِ جهازِ التنفُّسِ؟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</cp:lastModifiedBy>
  <cp:revision>24</cp:revision>
  <dcterms:created xsi:type="dcterms:W3CDTF">2020-05-02T02:36:07Z</dcterms:created>
  <dcterms:modified xsi:type="dcterms:W3CDTF">2020-07-06T00:35:15Z</dcterms:modified>
</cp:coreProperties>
</file>