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7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83" autoAdjust="0"/>
  </p:normalViewPr>
  <p:slideViewPr>
    <p:cSldViewPr snapToGrid="0" snapToObjects="1"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  <p:transition spd="slow" advClick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  <p:transition spd="slow" advClick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  <p:transition spd="slow" advClick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  <p:transition spd="slow" advClick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  <p:transition spd="slow" advClick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  <p:transition spd="slow" advClick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  <p:transition spd="slow" advClick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  <p:transition spd="slow" advClick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  <p:transition spd="slow" advClick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  <p:transition spd="slow" advClick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  <p:transition spd="slow" advClick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>
    <p:randomBar dir="vert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فوائد النبات (1)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يتوقع من التلميذ في نهاية الدرس أن:</a:t>
            </a:r>
          </a:p>
          <a:p>
            <a:pPr marL="0" indent="0" algn="r">
              <a:buNone/>
            </a:pP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يعدد فوائد النبات للإنسان.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يذكر فوائد النبات للحيوان.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i="1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208595" y="3780431"/>
            <a:ext cx="4858602" cy="8461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dirty="0" smtClean="0"/>
              <a:t>ماذا نستفيد من النباتات التي في الصور السابقة؟</a:t>
            </a:r>
            <a:endParaRPr lang="ar-SY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391" y="2348821"/>
            <a:ext cx="1078174" cy="126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774" y="2363306"/>
            <a:ext cx="1184603" cy="123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94" y="801694"/>
            <a:ext cx="1476717" cy="13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097" y="811932"/>
            <a:ext cx="1659605" cy="13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013" y="811933"/>
            <a:ext cx="1946755" cy="13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01" y="2417012"/>
            <a:ext cx="1744787" cy="11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888" y="2377258"/>
            <a:ext cx="1602008" cy="11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مستدير الزوايا 6"/>
          <p:cNvSpPr/>
          <p:nvPr/>
        </p:nvSpPr>
        <p:spPr>
          <a:xfrm>
            <a:off x="2811439" y="4974609"/>
            <a:ext cx="4053385" cy="9485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 smtClean="0"/>
              <a:t>نستفيد من بعض النباتات في غذائنا</a:t>
            </a:r>
          </a:p>
          <a:p>
            <a:pPr algn="ctr"/>
            <a:r>
              <a:rPr lang="ar-SY" sz="2000" dirty="0" smtClean="0"/>
              <a:t>بعضها نأكل ثماره أو سوقه أو جذوره أو بذوره</a:t>
            </a:r>
            <a:endParaRPr lang="ar-SY" sz="2000" dirty="0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i="1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208595" y="3780431"/>
            <a:ext cx="4858602" cy="8461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dirty="0" smtClean="0"/>
              <a:t>بعض الحيوانات تتغذى على النباتات</a:t>
            </a:r>
            <a:endParaRPr lang="ar-SY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74" y="793763"/>
            <a:ext cx="3370823" cy="262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59" y="2456597"/>
            <a:ext cx="1926359" cy="95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أحمد زكور\Desktop\صور علوم\55555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60" y="793763"/>
            <a:ext cx="1926360" cy="11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8080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364776"/>
            <a:ext cx="8229600" cy="4761387"/>
          </a:xfrm>
        </p:spPr>
        <p:txBody>
          <a:bodyPr/>
          <a:lstStyle/>
          <a:p>
            <a:pPr marL="0" indent="0" algn="ctr">
              <a:buNone/>
            </a:pPr>
            <a:r>
              <a:rPr lang="ar-SY" dirty="0" smtClean="0"/>
              <a:t>نشاط</a:t>
            </a:r>
            <a:r>
              <a:rPr lang="ar-SY" sz="2800" dirty="0" smtClean="0"/>
              <a:t>  </a:t>
            </a:r>
          </a:p>
          <a:p>
            <a:pPr marL="0" indent="0" algn="r">
              <a:buNone/>
            </a:pPr>
            <a:r>
              <a:rPr lang="ar-SY" sz="2800" dirty="0" smtClean="0"/>
              <a:t>     ماذا نستفيد من النباتات الآتية:</a:t>
            </a:r>
            <a:endParaRPr lang="ar-SY" sz="2800" dirty="0" smtClean="0"/>
          </a:p>
          <a:p>
            <a:pPr marL="0" indent="0" algn="r">
              <a:buNone/>
            </a:pPr>
            <a:r>
              <a:rPr lang="ar-SY" sz="2800" dirty="0" smtClean="0"/>
              <a:t>     الخس .................</a:t>
            </a:r>
          </a:p>
          <a:p>
            <a:pPr marL="0" indent="0" algn="r">
              <a:buNone/>
            </a:pPr>
            <a:r>
              <a:rPr lang="ar-SY" sz="2800" dirty="0"/>
              <a:t> </a:t>
            </a:r>
            <a:r>
              <a:rPr lang="ar-SY" sz="2800" dirty="0" smtClean="0"/>
              <a:t>    الفاصولياء.............</a:t>
            </a:r>
          </a:p>
          <a:p>
            <a:pPr marL="0" indent="0" algn="r">
              <a:buNone/>
            </a:pPr>
            <a:r>
              <a:rPr lang="ar-SY" sz="2800" dirty="0"/>
              <a:t> </a:t>
            </a:r>
            <a:r>
              <a:rPr lang="ar-SY" sz="2800" dirty="0" smtClean="0"/>
              <a:t>    البرتقال................</a:t>
            </a:r>
          </a:p>
          <a:p>
            <a:pPr marL="0" indent="0" algn="r">
              <a:buNone/>
            </a:pPr>
            <a:r>
              <a:rPr lang="ar-SY" sz="2800" dirty="0"/>
              <a:t> </a:t>
            </a:r>
            <a:r>
              <a:rPr lang="ar-SY" sz="2800" dirty="0" smtClean="0"/>
              <a:t>    الجزر.................</a:t>
            </a:r>
            <a:endParaRPr lang="ar-SY" sz="2800" dirty="0" smtClean="0"/>
          </a:p>
          <a:p>
            <a:pPr marL="0" indent="0" algn="r">
              <a:buNone/>
            </a:pPr>
            <a:endParaRPr lang="ar-SY" sz="2800" dirty="0" smtClean="0"/>
          </a:p>
        </p:txBody>
      </p:sp>
    </p:spTree>
    <p:extLst>
      <p:ext uri="{BB962C8B-B14F-4D97-AF65-F5344CB8AC3E}">
        <p14:creationId xmlns:p14="http://schemas.microsoft.com/office/powerpoint/2010/main" val="42629851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578</TotalTime>
  <Words>77</Words>
  <Application>Microsoft Office PowerPoint</Application>
  <PresentationFormat>عرض على الشاشة (3:4)‏</PresentationFormat>
  <Paragraphs>15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school</vt:lpstr>
      <vt:lpstr>فوائد النبات (1)</vt:lpstr>
      <vt:lpstr>مخرجات التعلم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أحمد زكور</cp:lastModifiedBy>
  <cp:revision>59</cp:revision>
  <dcterms:created xsi:type="dcterms:W3CDTF">2020-05-02T02:36:07Z</dcterms:created>
  <dcterms:modified xsi:type="dcterms:W3CDTF">2020-06-19T17:55:38Z</dcterms:modified>
</cp:coreProperties>
</file>