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7" r:id="rId5"/>
    <p:sldId id="268" r:id="rId6"/>
    <p:sldId id="266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 snapToGrid="0" snapToObjects="1"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فوائد النبات (2)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أن:</a:t>
            </a:r>
          </a:p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يعدد فوائد النباتات الجمالية والصحية.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يستنتج من أين نحصل على الأخشاب.</a:t>
            </a: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296537" y="3752850"/>
            <a:ext cx="5725237" cy="8720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أستخدم النباتات في تزيين المنازل والحدائق والشوارع</a:t>
            </a: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94" y="660017"/>
            <a:ext cx="871411" cy="113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88" y="473722"/>
            <a:ext cx="1245978" cy="12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84" y="445037"/>
            <a:ext cx="1033585" cy="118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81" y="1841625"/>
            <a:ext cx="5190547" cy="15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45931" y="2301765"/>
            <a:ext cx="6675340" cy="6247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لماذا نشرب مغلي البابونج أو الكمون عندما نشعر بألم في البطن؟</a:t>
            </a:r>
            <a:endParaRPr lang="ar-SY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90" y="657233"/>
            <a:ext cx="1750202" cy="140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34" y="657234"/>
            <a:ext cx="2052459" cy="140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657232"/>
            <a:ext cx="1038409" cy="140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93" y="657232"/>
            <a:ext cx="1096193" cy="140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1465135" y="3105806"/>
            <a:ext cx="5582051" cy="5675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لماذا نكثر من تناول ثمار الليمون والبرتقال في الشتاء؟</a:t>
            </a:r>
            <a:endParaRPr lang="ar-SY" sz="24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945931" y="3852046"/>
            <a:ext cx="6675340" cy="5675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تفيد بعض النباتات في الوقاية من بعض الأمراض أو العلاج منها</a:t>
            </a:r>
            <a:endParaRPr lang="ar-SY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1915361" y="3105806"/>
            <a:ext cx="5131824" cy="5675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ماذا نستفيد من سوق بعض الأشجار؟</a:t>
            </a:r>
            <a:endParaRPr lang="ar-SY" sz="24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915362" y="3852046"/>
            <a:ext cx="5131824" cy="5675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سمً بعض الأدوات المصنوعة من الخشب</a:t>
            </a:r>
            <a:endParaRPr lang="ar-SY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72" y="615361"/>
            <a:ext cx="2622236" cy="220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66" y="615361"/>
            <a:ext cx="2446869" cy="220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1" y="1609317"/>
            <a:ext cx="1790825" cy="12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أحمد زكور\Desktop\كرسي خشب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04" y="725721"/>
            <a:ext cx="1104644" cy="11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27496"/>
            <a:ext cx="8229600" cy="4525963"/>
          </a:xfrm>
        </p:spPr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71600" y="1466193"/>
            <a:ext cx="5990898" cy="29863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800" dirty="0" smtClean="0"/>
              <a:t>فائدة</a:t>
            </a:r>
          </a:p>
          <a:p>
            <a:pPr algn="r"/>
            <a:r>
              <a:rPr lang="ar-SY" sz="2800" dirty="0" smtClean="0"/>
              <a:t>لا نقطع أشجار الغابات الجميلة لتحصل على الخشب بل نقطع الأشجار الهرمة منها. </a:t>
            </a:r>
            <a:r>
              <a:rPr lang="en-US" sz="2800" dirty="0" smtClean="0"/>
              <a:t> </a:t>
            </a:r>
            <a:endParaRPr lang="ar-SY" sz="2800" dirty="0" smtClean="0"/>
          </a:p>
          <a:p>
            <a:pPr algn="r"/>
            <a:r>
              <a:rPr lang="ar-SY" sz="2800" dirty="0" smtClean="0"/>
              <a:t>تُستخدم سوق الأشجار للحصول على الأخشاب </a:t>
            </a:r>
            <a:r>
              <a:rPr lang="en-US" sz="2800" smtClean="0"/>
              <a:t>.</a:t>
            </a:r>
            <a:r>
              <a:rPr lang="ar-SY" sz="2800" smtClean="0"/>
              <a:t>التي </a:t>
            </a:r>
            <a:r>
              <a:rPr lang="ar-SY" sz="2800" dirty="0" smtClean="0"/>
              <a:t>تصنع منها أدوات مختلفة</a:t>
            </a:r>
            <a:endParaRPr lang="ar-SY" sz="2800" dirty="0" smtClean="0"/>
          </a:p>
        </p:txBody>
      </p:sp>
    </p:spTree>
    <p:extLst>
      <p:ext uri="{BB962C8B-B14F-4D97-AF65-F5344CB8AC3E}">
        <p14:creationId xmlns:p14="http://schemas.microsoft.com/office/powerpoint/2010/main" val="26337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567560"/>
            <a:ext cx="8229600" cy="5558604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/>
              <a:t>نشاط</a:t>
            </a:r>
            <a:r>
              <a:rPr lang="ar-SY" sz="2800" dirty="0" smtClean="0"/>
              <a:t>  </a:t>
            </a:r>
            <a:endParaRPr lang="ar-SY" sz="2800" dirty="0" smtClean="0"/>
          </a:p>
          <a:p>
            <a:pPr marL="0" indent="0" algn="r">
              <a:buNone/>
            </a:pPr>
            <a:r>
              <a:rPr lang="ar-SY" sz="2800" dirty="0" smtClean="0"/>
              <a:t>   أملأ الفراغات الآتية بالكلمات المناسبة :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               </a:t>
            </a:r>
            <a:r>
              <a:rPr lang="ar-SY" sz="2800" dirty="0" smtClean="0"/>
              <a:t>(</a:t>
            </a:r>
            <a:r>
              <a:rPr lang="ar-SY" sz="2800" dirty="0" smtClean="0">
                <a:solidFill>
                  <a:srgbClr val="FF0000"/>
                </a:solidFill>
              </a:rPr>
              <a:t>بلدنا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الأخشاب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البابونج</a:t>
            </a:r>
            <a:r>
              <a:rPr lang="ar-SY" sz="2800" dirty="0" smtClean="0"/>
              <a:t>,</a:t>
            </a:r>
            <a:r>
              <a:rPr lang="ar-SY" sz="2800" dirty="0" smtClean="0">
                <a:solidFill>
                  <a:srgbClr val="FF0000"/>
                </a:solidFill>
              </a:rPr>
              <a:t> الورد</a:t>
            </a:r>
            <a:r>
              <a:rPr lang="ar-SY" sz="2800" dirty="0" smtClean="0"/>
              <a:t>).</a:t>
            </a:r>
          </a:p>
          <a:p>
            <a:pPr marL="0" indent="0" algn="r">
              <a:buNone/>
            </a:pPr>
            <a:r>
              <a:rPr lang="ar-SY" sz="2800" dirty="0" smtClean="0"/>
              <a:t>     عندما أشعر بألم في بطني أشرب مغلي..........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أُحب أن أزين منزلي بنبات........................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نزرع الياسمين لنزين به ..........................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نستخدم سوق الأشجار للحصول على........التي نصنع منها أدوات 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              مختلفة.</a:t>
            </a:r>
            <a:endParaRPr lang="ar-SY" sz="2800" dirty="0" smtClean="0"/>
          </a:p>
          <a:p>
            <a:pPr marL="0" indent="0" algn="r">
              <a:buNone/>
            </a:pPr>
            <a:endParaRPr lang="ar-SY" sz="2800" dirty="0" smtClean="0"/>
          </a:p>
        </p:txBody>
      </p:sp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586</TotalTime>
  <Words>165</Words>
  <Application>Microsoft Office PowerPoint</Application>
  <PresentationFormat>عرض على الشاشة (3:4)‏</PresentationFormat>
  <Paragraphs>22</Paragraphs>
  <Slides>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school</vt:lpstr>
      <vt:lpstr>فوائد النبات (2)</vt:lpstr>
      <vt:lpstr>مخرجات التعلم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59</cp:revision>
  <dcterms:created xsi:type="dcterms:W3CDTF">2020-05-02T02:36:07Z</dcterms:created>
  <dcterms:modified xsi:type="dcterms:W3CDTF">2020-06-20T08:48:53Z</dcterms:modified>
</cp:coreProperties>
</file>