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3" r:id="rId3"/>
    <p:sldId id="257" r:id="rId4"/>
    <p:sldId id="264" r:id="rId5"/>
    <p:sldId id="258" r:id="rId6"/>
    <p:sldId id="259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1" d="100"/>
          <a:sy n="21" d="100"/>
        </p:scale>
        <p:origin x="276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7" Type="http://schemas.openxmlformats.org/officeDocument/2006/relationships/image" Target="../media/image5.jpg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7" Type="http://schemas.openxmlformats.org/officeDocument/2006/relationships/image" Target="../media/image6.jpg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audio" Target="../media/media5.wma"/><Relationship Id="rId7" Type="http://schemas.openxmlformats.org/officeDocument/2006/relationships/image" Target="../media/image8.jpg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5.jpg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7" Type="http://schemas.openxmlformats.org/officeDocument/2006/relationships/image" Target="../media/image11.jpg"/><Relationship Id="rId2" Type="http://schemas.microsoft.com/office/2007/relationships/media" Target="../media/media7.wm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2" Type="http://schemas.microsoft.com/office/2007/relationships/media" Target="../media/media8.wma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2906973" y="4582974"/>
            <a:ext cx="287967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dirty="0" smtClean="0"/>
              <a:t>الدرس الرابع </a:t>
            </a:r>
          </a:p>
          <a:p>
            <a:pPr algn="ctr" rtl="1"/>
            <a:r>
              <a:rPr lang="ar-SA" sz="3600" dirty="0" smtClean="0"/>
              <a:t>قراءة الوقت الى نصف ساعة </a:t>
            </a:r>
            <a:endParaRPr lang="ar-AE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209">
        <p:split orient="vert"/>
      </p:transition>
    </mc:Choice>
    <mc:Fallback xmlns="">
      <p:transition spd="slow" advTm="1120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965277" y="341194"/>
            <a:ext cx="5076968" cy="126924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2800"/>
              <a:t>قراءة الوقت الى نصف ساعة </a:t>
            </a:r>
            <a:endParaRPr lang="ar-AE" sz="28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2142698" y="1460310"/>
            <a:ext cx="6359857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عزيزي التلميذ يتوقع منك في نهاية الدرس ان:</a:t>
            </a:r>
          </a:p>
          <a:p>
            <a:pPr algn="r" rtl="1"/>
            <a:endParaRPr lang="ar-SA" sz="2400" dirty="0" smtClean="0"/>
          </a:p>
          <a:p>
            <a:pPr algn="r" rtl="1"/>
            <a:r>
              <a:rPr lang="ar-SA" sz="2400" dirty="0" smtClean="0">
                <a:solidFill>
                  <a:srgbClr val="FF0000"/>
                </a:solidFill>
              </a:rPr>
              <a:t>تقرأ الوقت بشكل صحيح</a:t>
            </a:r>
          </a:p>
          <a:p>
            <a:pPr algn="r" rtl="1"/>
            <a:endParaRPr lang="ar-SA" sz="2400" dirty="0">
              <a:solidFill>
                <a:srgbClr val="00B050"/>
              </a:solidFill>
            </a:endParaRPr>
          </a:p>
          <a:p>
            <a:pPr algn="r" rtl="1"/>
            <a:r>
              <a:rPr lang="ar-SA" sz="2400" dirty="0" smtClean="0">
                <a:solidFill>
                  <a:srgbClr val="00B050"/>
                </a:solidFill>
              </a:rPr>
              <a:t>ان تقرأ الوقت حتى نصف ساعة </a:t>
            </a:r>
          </a:p>
          <a:p>
            <a:pPr algn="r" rtl="1"/>
            <a:endParaRPr lang="ar-AE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764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00"/>
    </mc:Choice>
    <mc:Fallback xmlns="">
      <p:transition spd="slow" advTm="14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2" name="تمرير أفقي 1"/>
          <p:cNvSpPr/>
          <p:nvPr/>
        </p:nvSpPr>
        <p:spPr>
          <a:xfrm>
            <a:off x="2074459" y="545910"/>
            <a:ext cx="5076968" cy="126924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2800"/>
              <a:t>قراءة الوقت الى نصف ساعة </a:t>
            </a:r>
            <a:endParaRPr lang="ar-AE" sz="2800" dirty="0"/>
          </a:p>
        </p:txBody>
      </p:sp>
      <p:grpSp>
        <p:nvGrpSpPr>
          <p:cNvPr id="6" name="Group 514975"/>
          <p:cNvGrpSpPr/>
          <p:nvPr/>
        </p:nvGrpSpPr>
        <p:grpSpPr>
          <a:xfrm>
            <a:off x="1187356" y="2276817"/>
            <a:ext cx="5130260" cy="1604721"/>
            <a:chOff x="0" y="0"/>
            <a:chExt cx="3491775" cy="1109049"/>
          </a:xfrm>
        </p:grpSpPr>
        <p:sp>
          <p:nvSpPr>
            <p:cNvPr id="7" name="Shape 34858"/>
            <p:cNvSpPr/>
            <p:nvPr/>
          </p:nvSpPr>
          <p:spPr>
            <a:xfrm>
              <a:off x="2590447" y="181221"/>
              <a:ext cx="769900" cy="769887"/>
            </a:xfrm>
            <a:custGeom>
              <a:avLst/>
              <a:gdLst/>
              <a:ahLst/>
              <a:cxnLst/>
              <a:rect l="0" t="0" r="0" b="0"/>
              <a:pathLst>
                <a:path w="769900" h="769887">
                  <a:moveTo>
                    <a:pt x="384963" y="0"/>
                  </a:moveTo>
                  <a:lnTo>
                    <a:pt x="384950" y="0"/>
                  </a:lnTo>
                  <a:lnTo>
                    <a:pt x="384912" y="0"/>
                  </a:lnTo>
                  <a:cubicBezTo>
                    <a:pt x="278981" y="0"/>
                    <a:pt x="182778" y="43243"/>
                    <a:pt x="113030" y="113005"/>
                  </a:cubicBezTo>
                  <a:cubicBezTo>
                    <a:pt x="43256" y="182766"/>
                    <a:pt x="0" y="278981"/>
                    <a:pt x="0" y="384924"/>
                  </a:cubicBezTo>
                  <a:lnTo>
                    <a:pt x="0" y="384937"/>
                  </a:lnTo>
                  <a:lnTo>
                    <a:pt x="0" y="384975"/>
                  </a:lnTo>
                  <a:cubicBezTo>
                    <a:pt x="0" y="490893"/>
                    <a:pt x="43256" y="587121"/>
                    <a:pt x="113005" y="656870"/>
                  </a:cubicBezTo>
                  <a:cubicBezTo>
                    <a:pt x="182766" y="726618"/>
                    <a:pt x="278981" y="769887"/>
                    <a:pt x="384925" y="769887"/>
                  </a:cubicBezTo>
                  <a:lnTo>
                    <a:pt x="384950" y="769887"/>
                  </a:lnTo>
                  <a:lnTo>
                    <a:pt x="384975" y="769887"/>
                  </a:lnTo>
                  <a:cubicBezTo>
                    <a:pt x="490919" y="769887"/>
                    <a:pt x="587121" y="726630"/>
                    <a:pt x="656870" y="656882"/>
                  </a:cubicBezTo>
                  <a:cubicBezTo>
                    <a:pt x="726643" y="587121"/>
                    <a:pt x="769887" y="490893"/>
                    <a:pt x="769900" y="384963"/>
                  </a:cubicBezTo>
                  <a:lnTo>
                    <a:pt x="769900" y="384937"/>
                  </a:lnTo>
                  <a:lnTo>
                    <a:pt x="769900" y="384924"/>
                  </a:lnTo>
                  <a:cubicBezTo>
                    <a:pt x="769887" y="278981"/>
                    <a:pt x="726643" y="182778"/>
                    <a:pt x="656870" y="113005"/>
                  </a:cubicBezTo>
                  <a:cubicBezTo>
                    <a:pt x="587121" y="43243"/>
                    <a:pt x="490906" y="0"/>
                    <a:pt x="384963" y="0"/>
                  </a:cubicBezTo>
                  <a:close/>
                </a:path>
              </a:pathLst>
            </a:custGeom>
            <a:ln w="6363" cap="flat">
              <a:miter lim="127000"/>
            </a:ln>
          </p:spPr>
          <p:style>
            <a:lnRef idx="1">
              <a:srgbClr val="635A5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" name="Shape 34859"/>
            <p:cNvSpPr/>
            <p:nvPr/>
          </p:nvSpPr>
          <p:spPr>
            <a:xfrm>
              <a:off x="2490521" y="81290"/>
              <a:ext cx="969747" cy="969734"/>
            </a:xfrm>
            <a:custGeom>
              <a:avLst/>
              <a:gdLst/>
              <a:ahLst/>
              <a:cxnLst/>
              <a:rect l="0" t="0" r="0" b="0"/>
              <a:pathLst>
                <a:path w="969747" h="969734">
                  <a:moveTo>
                    <a:pt x="484874" y="0"/>
                  </a:moveTo>
                  <a:cubicBezTo>
                    <a:pt x="751929" y="0"/>
                    <a:pt x="969747" y="217818"/>
                    <a:pt x="969747" y="484873"/>
                  </a:cubicBezTo>
                  <a:cubicBezTo>
                    <a:pt x="969747" y="751942"/>
                    <a:pt x="751929" y="969734"/>
                    <a:pt x="484874" y="969734"/>
                  </a:cubicBezTo>
                  <a:cubicBezTo>
                    <a:pt x="217805" y="969734"/>
                    <a:pt x="0" y="751942"/>
                    <a:pt x="0" y="484873"/>
                  </a:cubicBezTo>
                  <a:cubicBezTo>
                    <a:pt x="0" y="217818"/>
                    <a:pt x="217805" y="0"/>
                    <a:pt x="48487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DCD5D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" name="Shape 34860"/>
            <p:cNvSpPr/>
            <p:nvPr/>
          </p:nvSpPr>
          <p:spPr>
            <a:xfrm>
              <a:off x="2490521" y="81290"/>
              <a:ext cx="969747" cy="969734"/>
            </a:xfrm>
            <a:custGeom>
              <a:avLst/>
              <a:gdLst/>
              <a:ahLst/>
              <a:cxnLst/>
              <a:rect l="0" t="0" r="0" b="0"/>
              <a:pathLst>
                <a:path w="969747" h="969734">
                  <a:moveTo>
                    <a:pt x="484874" y="0"/>
                  </a:moveTo>
                  <a:cubicBezTo>
                    <a:pt x="751929" y="0"/>
                    <a:pt x="969747" y="217818"/>
                    <a:pt x="969747" y="484873"/>
                  </a:cubicBezTo>
                  <a:cubicBezTo>
                    <a:pt x="969747" y="751942"/>
                    <a:pt x="751929" y="969734"/>
                    <a:pt x="484874" y="969734"/>
                  </a:cubicBezTo>
                  <a:cubicBezTo>
                    <a:pt x="217805" y="969734"/>
                    <a:pt x="0" y="751942"/>
                    <a:pt x="0" y="484873"/>
                  </a:cubicBezTo>
                  <a:cubicBezTo>
                    <a:pt x="0" y="217818"/>
                    <a:pt x="217805" y="0"/>
                    <a:pt x="484874" y="0"/>
                  </a:cubicBezTo>
                  <a:close/>
                </a:path>
              </a:pathLst>
            </a:custGeom>
            <a:ln w="114478" cap="flat">
              <a:miter lim="127000"/>
            </a:ln>
          </p:spPr>
          <p:style>
            <a:lnRef idx="1">
              <a:srgbClr val="F5A482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pic>
          <p:nvPicPr>
            <p:cNvPr id="10" name="Picture 34862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438729" y="100444"/>
              <a:ext cx="1053046" cy="932116"/>
            </a:xfrm>
            <a:prstGeom prst="rect">
              <a:avLst/>
            </a:prstGeom>
          </p:spPr>
        </p:pic>
        <p:sp>
          <p:nvSpPr>
            <p:cNvPr id="11" name="Shape 34864"/>
            <p:cNvSpPr/>
            <p:nvPr/>
          </p:nvSpPr>
          <p:spPr>
            <a:xfrm>
              <a:off x="3491768" y="100444"/>
              <a:ext cx="0" cy="932116"/>
            </a:xfrm>
            <a:custGeom>
              <a:avLst/>
              <a:gdLst/>
              <a:ahLst/>
              <a:cxnLst/>
              <a:rect l="0" t="0" r="0" b="0"/>
              <a:pathLst>
                <a:path h="932116">
                  <a:moveTo>
                    <a:pt x="0" y="932116"/>
                  </a:moveTo>
                  <a:lnTo>
                    <a:pt x="0" y="0"/>
                  </a:lnTo>
                </a:path>
              </a:pathLst>
            </a:custGeom>
            <a:ln w="12725" cap="flat">
              <a:miter lim="100000"/>
            </a:ln>
          </p:spPr>
          <p:style>
            <a:lnRef idx="1">
              <a:srgbClr val="FAC19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2" name="Shape 34865"/>
            <p:cNvSpPr/>
            <p:nvPr/>
          </p:nvSpPr>
          <p:spPr>
            <a:xfrm>
              <a:off x="2438720" y="0"/>
              <a:ext cx="1053046" cy="1032561"/>
            </a:xfrm>
            <a:custGeom>
              <a:avLst/>
              <a:gdLst/>
              <a:ahLst/>
              <a:cxnLst/>
              <a:rect l="0" t="0" r="0" b="0"/>
              <a:pathLst>
                <a:path w="1053046" h="1032561">
                  <a:moveTo>
                    <a:pt x="530416" y="1032561"/>
                  </a:moveTo>
                  <a:cubicBezTo>
                    <a:pt x="562394" y="1032561"/>
                    <a:pt x="592506" y="1029360"/>
                    <a:pt x="624078" y="1024522"/>
                  </a:cubicBezTo>
                  <a:cubicBezTo>
                    <a:pt x="883247" y="969759"/>
                    <a:pt x="1053046" y="717296"/>
                    <a:pt x="989584" y="455930"/>
                  </a:cubicBezTo>
                  <a:cubicBezTo>
                    <a:pt x="914604" y="147053"/>
                    <a:pt x="547878" y="0"/>
                    <a:pt x="281737" y="176035"/>
                  </a:cubicBezTo>
                  <a:cubicBezTo>
                    <a:pt x="0" y="362420"/>
                    <a:pt x="3315" y="781926"/>
                    <a:pt x="290119" y="961746"/>
                  </a:cubicBezTo>
                  <a:cubicBezTo>
                    <a:pt x="363627" y="1007834"/>
                    <a:pt x="445021" y="1030275"/>
                    <a:pt x="530416" y="1032561"/>
                  </a:cubicBezTo>
                </a:path>
              </a:pathLst>
            </a:custGeom>
            <a:ln w="12725" cap="flat">
              <a:miter lim="100000"/>
            </a:ln>
          </p:spPr>
          <p:style>
            <a:lnRef idx="1">
              <a:srgbClr val="FAC19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3" name="Shape 34866"/>
            <p:cNvSpPr/>
            <p:nvPr/>
          </p:nvSpPr>
          <p:spPr>
            <a:xfrm>
              <a:off x="2958978" y="549003"/>
              <a:ext cx="35230" cy="35242"/>
            </a:xfrm>
            <a:custGeom>
              <a:avLst/>
              <a:gdLst/>
              <a:ahLst/>
              <a:cxnLst/>
              <a:rect l="0" t="0" r="0" b="0"/>
              <a:pathLst>
                <a:path w="35230" h="35242">
                  <a:moveTo>
                    <a:pt x="17843" y="140"/>
                  </a:moveTo>
                  <a:cubicBezTo>
                    <a:pt x="27483" y="267"/>
                    <a:pt x="35230" y="8229"/>
                    <a:pt x="35090" y="17856"/>
                  </a:cubicBezTo>
                  <a:cubicBezTo>
                    <a:pt x="34976" y="27483"/>
                    <a:pt x="27013" y="35242"/>
                    <a:pt x="17374" y="35115"/>
                  </a:cubicBezTo>
                  <a:cubicBezTo>
                    <a:pt x="7747" y="34988"/>
                    <a:pt x="0" y="27025"/>
                    <a:pt x="114" y="17386"/>
                  </a:cubicBezTo>
                  <a:cubicBezTo>
                    <a:pt x="241" y="7760"/>
                    <a:pt x="8217" y="0"/>
                    <a:pt x="17843" y="14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/>
            </a:lnRef>
            <a:fillRef idx="1">
              <a:srgbClr val="2623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4" name="Shape 34867"/>
            <p:cNvSpPr/>
            <p:nvPr/>
          </p:nvSpPr>
          <p:spPr>
            <a:xfrm>
              <a:off x="2958978" y="549003"/>
              <a:ext cx="35230" cy="35242"/>
            </a:xfrm>
            <a:custGeom>
              <a:avLst/>
              <a:gdLst/>
              <a:ahLst/>
              <a:cxnLst/>
              <a:rect l="0" t="0" r="0" b="0"/>
              <a:pathLst>
                <a:path w="35230" h="35242">
                  <a:moveTo>
                    <a:pt x="17843" y="140"/>
                  </a:moveTo>
                  <a:cubicBezTo>
                    <a:pt x="27483" y="267"/>
                    <a:pt x="35230" y="8229"/>
                    <a:pt x="35090" y="17856"/>
                  </a:cubicBezTo>
                  <a:cubicBezTo>
                    <a:pt x="34976" y="27483"/>
                    <a:pt x="27013" y="35242"/>
                    <a:pt x="17374" y="35115"/>
                  </a:cubicBezTo>
                  <a:cubicBezTo>
                    <a:pt x="7747" y="34988"/>
                    <a:pt x="0" y="27025"/>
                    <a:pt x="114" y="17386"/>
                  </a:cubicBezTo>
                  <a:cubicBezTo>
                    <a:pt x="241" y="7760"/>
                    <a:pt x="8217" y="0"/>
                    <a:pt x="17843" y="140"/>
                  </a:cubicBezTo>
                  <a:close/>
                </a:path>
              </a:pathLst>
            </a:custGeom>
            <a:ln w="2743" cap="flat">
              <a:miter lim="127000"/>
            </a:ln>
          </p:spPr>
          <p:style>
            <a:lnRef idx="1">
              <a:srgbClr val="26231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" name="Shape 34870"/>
            <p:cNvSpPr/>
            <p:nvPr/>
          </p:nvSpPr>
          <p:spPr>
            <a:xfrm>
              <a:off x="2737969" y="153267"/>
              <a:ext cx="48997" cy="78321"/>
            </a:xfrm>
            <a:custGeom>
              <a:avLst/>
              <a:gdLst/>
              <a:ahLst/>
              <a:cxnLst/>
              <a:rect l="0" t="0" r="0" b="0"/>
              <a:pathLst>
                <a:path w="48997" h="78321">
                  <a:moveTo>
                    <a:pt x="19406" y="0"/>
                  </a:moveTo>
                  <a:lnTo>
                    <a:pt x="48997" y="78321"/>
                  </a:lnTo>
                  <a:lnTo>
                    <a:pt x="0" y="10694"/>
                  </a:lnTo>
                  <a:lnTo>
                    <a:pt x="194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" name="Shape 34871"/>
            <p:cNvSpPr/>
            <p:nvPr/>
          </p:nvSpPr>
          <p:spPr>
            <a:xfrm>
              <a:off x="2737969" y="153276"/>
              <a:ext cx="48993" cy="78306"/>
            </a:xfrm>
            <a:custGeom>
              <a:avLst/>
              <a:gdLst/>
              <a:ahLst/>
              <a:cxnLst/>
              <a:rect l="0" t="0" r="0" b="0"/>
              <a:pathLst>
                <a:path w="48993" h="78306">
                  <a:moveTo>
                    <a:pt x="19389" y="0"/>
                  </a:moveTo>
                  <a:lnTo>
                    <a:pt x="19409" y="0"/>
                  </a:lnTo>
                  <a:lnTo>
                    <a:pt x="48993" y="78302"/>
                  </a:lnTo>
                  <a:lnTo>
                    <a:pt x="48993" y="78306"/>
                  </a:lnTo>
                  <a:lnTo>
                    <a:pt x="0" y="10684"/>
                  </a:lnTo>
                  <a:lnTo>
                    <a:pt x="1938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7" name="Shape 34872"/>
            <p:cNvSpPr/>
            <p:nvPr/>
          </p:nvSpPr>
          <p:spPr>
            <a:xfrm>
              <a:off x="2568328" y="318592"/>
              <a:ext cx="76162" cy="53835"/>
            </a:xfrm>
            <a:custGeom>
              <a:avLst/>
              <a:gdLst/>
              <a:ahLst/>
              <a:cxnLst/>
              <a:rect l="0" t="0" r="0" b="0"/>
              <a:pathLst>
                <a:path w="76162" h="53835">
                  <a:moveTo>
                    <a:pt x="11214" y="0"/>
                  </a:moveTo>
                  <a:lnTo>
                    <a:pt x="76162" y="53835"/>
                  </a:lnTo>
                  <a:lnTo>
                    <a:pt x="0" y="19545"/>
                  </a:lnTo>
                  <a:lnTo>
                    <a:pt x="1121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8" name="Shape 34873"/>
            <p:cNvSpPr/>
            <p:nvPr/>
          </p:nvSpPr>
          <p:spPr>
            <a:xfrm>
              <a:off x="2568331" y="318592"/>
              <a:ext cx="76149" cy="53831"/>
            </a:xfrm>
            <a:custGeom>
              <a:avLst/>
              <a:gdLst/>
              <a:ahLst/>
              <a:cxnLst/>
              <a:rect l="0" t="0" r="0" b="0"/>
              <a:pathLst>
                <a:path w="76149" h="53831">
                  <a:moveTo>
                    <a:pt x="11210" y="0"/>
                  </a:moveTo>
                  <a:lnTo>
                    <a:pt x="11211" y="0"/>
                  </a:lnTo>
                  <a:lnTo>
                    <a:pt x="76149" y="53827"/>
                  </a:lnTo>
                  <a:lnTo>
                    <a:pt x="76149" y="53831"/>
                  </a:lnTo>
                  <a:lnTo>
                    <a:pt x="0" y="19546"/>
                  </a:lnTo>
                  <a:lnTo>
                    <a:pt x="0" y="19539"/>
                  </a:lnTo>
                  <a:lnTo>
                    <a:pt x="112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9" name="Shape 34874"/>
            <p:cNvSpPr/>
            <p:nvPr/>
          </p:nvSpPr>
          <p:spPr>
            <a:xfrm>
              <a:off x="3309643" y="328421"/>
              <a:ext cx="78321" cy="48997"/>
            </a:xfrm>
            <a:custGeom>
              <a:avLst/>
              <a:gdLst/>
              <a:ahLst/>
              <a:cxnLst/>
              <a:rect l="0" t="0" r="0" b="0"/>
              <a:pathLst>
                <a:path w="78321" h="48997">
                  <a:moveTo>
                    <a:pt x="67640" y="0"/>
                  </a:moveTo>
                  <a:lnTo>
                    <a:pt x="78321" y="19393"/>
                  </a:lnTo>
                  <a:lnTo>
                    <a:pt x="0" y="48997"/>
                  </a:lnTo>
                  <a:lnTo>
                    <a:pt x="676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0" name="Shape 34875"/>
            <p:cNvSpPr/>
            <p:nvPr/>
          </p:nvSpPr>
          <p:spPr>
            <a:xfrm>
              <a:off x="3309643" y="328422"/>
              <a:ext cx="78320" cy="48995"/>
            </a:xfrm>
            <a:custGeom>
              <a:avLst/>
              <a:gdLst/>
              <a:ahLst/>
              <a:cxnLst/>
              <a:rect l="0" t="0" r="0" b="0"/>
              <a:pathLst>
                <a:path w="78320" h="48995">
                  <a:moveTo>
                    <a:pt x="67639" y="0"/>
                  </a:moveTo>
                  <a:lnTo>
                    <a:pt x="67641" y="0"/>
                  </a:lnTo>
                  <a:lnTo>
                    <a:pt x="78320" y="19391"/>
                  </a:lnTo>
                  <a:lnTo>
                    <a:pt x="78320" y="19392"/>
                  </a:lnTo>
                  <a:lnTo>
                    <a:pt x="0" y="48995"/>
                  </a:lnTo>
                  <a:lnTo>
                    <a:pt x="6763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1" name="Shape 34880"/>
            <p:cNvSpPr/>
            <p:nvPr/>
          </p:nvSpPr>
          <p:spPr>
            <a:xfrm>
              <a:off x="2888429" y="161111"/>
              <a:ext cx="13792" cy="14084"/>
            </a:xfrm>
            <a:custGeom>
              <a:avLst/>
              <a:gdLst/>
              <a:ahLst/>
              <a:cxnLst/>
              <a:rect l="0" t="0" r="0" b="0"/>
              <a:pathLst>
                <a:path w="13792" h="14084">
                  <a:moveTo>
                    <a:pt x="8471" y="0"/>
                  </a:moveTo>
                  <a:lnTo>
                    <a:pt x="10681" y="1296"/>
                  </a:lnTo>
                  <a:lnTo>
                    <a:pt x="12560" y="3264"/>
                  </a:lnTo>
                  <a:lnTo>
                    <a:pt x="13500" y="5829"/>
                  </a:lnTo>
                  <a:lnTo>
                    <a:pt x="13792" y="8712"/>
                  </a:lnTo>
                  <a:lnTo>
                    <a:pt x="12459" y="11265"/>
                  </a:lnTo>
                  <a:lnTo>
                    <a:pt x="10846" y="13170"/>
                  </a:lnTo>
                  <a:lnTo>
                    <a:pt x="8255" y="14084"/>
                  </a:lnTo>
                  <a:lnTo>
                    <a:pt x="5385" y="14046"/>
                  </a:lnTo>
                  <a:lnTo>
                    <a:pt x="3149" y="13069"/>
                  </a:lnTo>
                  <a:lnTo>
                    <a:pt x="927" y="11113"/>
                  </a:lnTo>
                  <a:lnTo>
                    <a:pt x="0" y="8852"/>
                  </a:lnTo>
                  <a:lnTo>
                    <a:pt x="38" y="5652"/>
                  </a:lnTo>
                  <a:lnTo>
                    <a:pt x="1041" y="3099"/>
                  </a:lnTo>
                  <a:lnTo>
                    <a:pt x="2984" y="1194"/>
                  </a:lnTo>
                  <a:lnTo>
                    <a:pt x="5575" y="279"/>
                  </a:lnTo>
                  <a:lnTo>
                    <a:pt x="847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2" name="Shape 34881"/>
            <p:cNvSpPr/>
            <p:nvPr/>
          </p:nvSpPr>
          <p:spPr>
            <a:xfrm>
              <a:off x="2888435" y="161111"/>
              <a:ext cx="13779" cy="14084"/>
            </a:xfrm>
            <a:custGeom>
              <a:avLst/>
              <a:gdLst/>
              <a:ahLst/>
              <a:cxnLst/>
              <a:rect l="0" t="0" r="0" b="0"/>
              <a:pathLst>
                <a:path w="13779" h="14084">
                  <a:moveTo>
                    <a:pt x="8465" y="0"/>
                  </a:moveTo>
                  <a:lnTo>
                    <a:pt x="10675" y="1296"/>
                  </a:lnTo>
                  <a:lnTo>
                    <a:pt x="12554" y="3264"/>
                  </a:lnTo>
                  <a:lnTo>
                    <a:pt x="13494" y="5829"/>
                  </a:lnTo>
                  <a:lnTo>
                    <a:pt x="13779" y="8647"/>
                  </a:lnTo>
                  <a:lnTo>
                    <a:pt x="13779" y="8725"/>
                  </a:lnTo>
                  <a:lnTo>
                    <a:pt x="12452" y="11265"/>
                  </a:lnTo>
                  <a:lnTo>
                    <a:pt x="10840" y="13170"/>
                  </a:lnTo>
                  <a:lnTo>
                    <a:pt x="8249" y="14084"/>
                  </a:lnTo>
                  <a:lnTo>
                    <a:pt x="5378" y="14046"/>
                  </a:lnTo>
                  <a:lnTo>
                    <a:pt x="3143" y="13069"/>
                  </a:lnTo>
                  <a:lnTo>
                    <a:pt x="921" y="11113"/>
                  </a:lnTo>
                  <a:lnTo>
                    <a:pt x="0" y="8867"/>
                  </a:lnTo>
                  <a:lnTo>
                    <a:pt x="0" y="8330"/>
                  </a:lnTo>
                  <a:lnTo>
                    <a:pt x="32" y="5652"/>
                  </a:lnTo>
                  <a:lnTo>
                    <a:pt x="1035" y="3099"/>
                  </a:lnTo>
                  <a:lnTo>
                    <a:pt x="2978" y="1194"/>
                  </a:lnTo>
                  <a:lnTo>
                    <a:pt x="5569" y="279"/>
                  </a:lnTo>
                  <a:lnTo>
                    <a:pt x="846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3" name="Shape 34886"/>
            <p:cNvSpPr/>
            <p:nvPr/>
          </p:nvSpPr>
          <p:spPr>
            <a:xfrm>
              <a:off x="2733476" y="228223"/>
              <a:ext cx="13729" cy="14097"/>
            </a:xfrm>
            <a:custGeom>
              <a:avLst/>
              <a:gdLst/>
              <a:ahLst/>
              <a:cxnLst/>
              <a:rect l="0" t="0" r="0" b="0"/>
              <a:pathLst>
                <a:path w="13729" h="14097">
                  <a:moveTo>
                    <a:pt x="8077" y="0"/>
                  </a:moveTo>
                  <a:lnTo>
                    <a:pt x="10630" y="1321"/>
                  </a:lnTo>
                  <a:lnTo>
                    <a:pt x="12522" y="3264"/>
                  </a:lnTo>
                  <a:lnTo>
                    <a:pt x="13729" y="8407"/>
                  </a:lnTo>
                  <a:lnTo>
                    <a:pt x="11113" y="12852"/>
                  </a:lnTo>
                  <a:lnTo>
                    <a:pt x="8217" y="14097"/>
                  </a:lnTo>
                  <a:lnTo>
                    <a:pt x="5639" y="14059"/>
                  </a:lnTo>
                  <a:lnTo>
                    <a:pt x="3099" y="13386"/>
                  </a:lnTo>
                  <a:lnTo>
                    <a:pt x="1194" y="11456"/>
                  </a:lnTo>
                  <a:lnTo>
                    <a:pt x="0" y="5982"/>
                  </a:lnTo>
                  <a:lnTo>
                    <a:pt x="2603" y="1537"/>
                  </a:lnTo>
                  <a:lnTo>
                    <a:pt x="5194" y="279"/>
                  </a:lnTo>
                  <a:lnTo>
                    <a:pt x="80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4" name="Shape 34887"/>
            <p:cNvSpPr/>
            <p:nvPr/>
          </p:nvSpPr>
          <p:spPr>
            <a:xfrm>
              <a:off x="2733482" y="228232"/>
              <a:ext cx="13716" cy="14088"/>
            </a:xfrm>
            <a:custGeom>
              <a:avLst/>
              <a:gdLst/>
              <a:ahLst/>
              <a:cxnLst/>
              <a:rect l="0" t="0" r="0" b="0"/>
              <a:pathLst>
                <a:path w="13716" h="14088">
                  <a:moveTo>
                    <a:pt x="7975" y="0"/>
                  </a:moveTo>
                  <a:lnTo>
                    <a:pt x="8089" y="0"/>
                  </a:lnTo>
                  <a:lnTo>
                    <a:pt x="10624" y="1312"/>
                  </a:lnTo>
                  <a:lnTo>
                    <a:pt x="12516" y="3254"/>
                  </a:lnTo>
                  <a:lnTo>
                    <a:pt x="13716" y="8372"/>
                  </a:lnTo>
                  <a:lnTo>
                    <a:pt x="13716" y="8408"/>
                  </a:lnTo>
                  <a:lnTo>
                    <a:pt x="11106" y="12843"/>
                  </a:lnTo>
                  <a:lnTo>
                    <a:pt x="8211" y="14088"/>
                  </a:lnTo>
                  <a:lnTo>
                    <a:pt x="5633" y="14050"/>
                  </a:lnTo>
                  <a:lnTo>
                    <a:pt x="3092" y="13376"/>
                  </a:lnTo>
                  <a:lnTo>
                    <a:pt x="1188" y="11446"/>
                  </a:lnTo>
                  <a:lnTo>
                    <a:pt x="0" y="6001"/>
                  </a:lnTo>
                  <a:lnTo>
                    <a:pt x="0" y="5962"/>
                  </a:lnTo>
                  <a:lnTo>
                    <a:pt x="2597" y="1527"/>
                  </a:lnTo>
                  <a:lnTo>
                    <a:pt x="5188" y="270"/>
                  </a:lnTo>
                  <a:lnTo>
                    <a:pt x="797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5" name="Shape 34888"/>
            <p:cNvSpPr/>
            <p:nvPr/>
          </p:nvSpPr>
          <p:spPr>
            <a:xfrm>
              <a:off x="2700114" y="255005"/>
              <a:ext cx="14072" cy="14084"/>
            </a:xfrm>
            <a:custGeom>
              <a:avLst/>
              <a:gdLst/>
              <a:ahLst/>
              <a:cxnLst/>
              <a:rect l="0" t="0" r="0" b="0"/>
              <a:pathLst>
                <a:path w="14072" h="14084">
                  <a:moveTo>
                    <a:pt x="7760" y="0"/>
                  </a:moveTo>
                  <a:lnTo>
                    <a:pt x="10008" y="673"/>
                  </a:lnTo>
                  <a:lnTo>
                    <a:pt x="12217" y="1981"/>
                  </a:lnTo>
                  <a:lnTo>
                    <a:pt x="14072" y="7455"/>
                  </a:lnTo>
                  <a:lnTo>
                    <a:pt x="11773" y="12230"/>
                  </a:lnTo>
                  <a:lnTo>
                    <a:pt x="9512" y="13475"/>
                  </a:lnTo>
                  <a:lnTo>
                    <a:pt x="6604" y="14084"/>
                  </a:lnTo>
                  <a:lnTo>
                    <a:pt x="3734" y="13399"/>
                  </a:lnTo>
                  <a:lnTo>
                    <a:pt x="1841" y="11773"/>
                  </a:lnTo>
                  <a:lnTo>
                    <a:pt x="0" y="6617"/>
                  </a:lnTo>
                  <a:lnTo>
                    <a:pt x="2616" y="1537"/>
                  </a:lnTo>
                  <a:lnTo>
                    <a:pt x="4864" y="279"/>
                  </a:lnTo>
                  <a:lnTo>
                    <a:pt x="77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6" name="Shape 34889"/>
            <p:cNvSpPr/>
            <p:nvPr/>
          </p:nvSpPr>
          <p:spPr>
            <a:xfrm>
              <a:off x="2700114" y="255005"/>
              <a:ext cx="14064" cy="14082"/>
            </a:xfrm>
            <a:custGeom>
              <a:avLst/>
              <a:gdLst/>
              <a:ahLst/>
              <a:cxnLst/>
              <a:rect l="0" t="0" r="0" b="0"/>
              <a:pathLst>
                <a:path w="14064" h="14082">
                  <a:moveTo>
                    <a:pt x="7760" y="0"/>
                  </a:moveTo>
                  <a:lnTo>
                    <a:pt x="10008" y="673"/>
                  </a:lnTo>
                  <a:lnTo>
                    <a:pt x="12217" y="1981"/>
                  </a:lnTo>
                  <a:lnTo>
                    <a:pt x="14064" y="7432"/>
                  </a:lnTo>
                  <a:lnTo>
                    <a:pt x="14064" y="7471"/>
                  </a:lnTo>
                  <a:lnTo>
                    <a:pt x="11773" y="12230"/>
                  </a:lnTo>
                  <a:lnTo>
                    <a:pt x="9512" y="13475"/>
                  </a:lnTo>
                  <a:lnTo>
                    <a:pt x="6615" y="14082"/>
                  </a:lnTo>
                  <a:lnTo>
                    <a:pt x="6594" y="14082"/>
                  </a:lnTo>
                  <a:lnTo>
                    <a:pt x="3734" y="13399"/>
                  </a:lnTo>
                  <a:lnTo>
                    <a:pt x="1841" y="11773"/>
                  </a:lnTo>
                  <a:lnTo>
                    <a:pt x="0" y="6617"/>
                  </a:lnTo>
                  <a:lnTo>
                    <a:pt x="2616" y="1537"/>
                  </a:lnTo>
                  <a:lnTo>
                    <a:pt x="4864" y="279"/>
                  </a:lnTo>
                  <a:lnTo>
                    <a:pt x="77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7" name="Shape 34898"/>
            <p:cNvSpPr/>
            <p:nvPr/>
          </p:nvSpPr>
          <p:spPr>
            <a:xfrm>
              <a:off x="3242436" y="260037"/>
              <a:ext cx="14097" cy="13767"/>
            </a:xfrm>
            <a:custGeom>
              <a:avLst/>
              <a:gdLst/>
              <a:ahLst/>
              <a:cxnLst/>
              <a:rect l="0" t="0" r="0" b="0"/>
              <a:pathLst>
                <a:path w="14097" h="13767">
                  <a:moveTo>
                    <a:pt x="6833" y="0"/>
                  </a:moveTo>
                  <a:lnTo>
                    <a:pt x="9373" y="25"/>
                  </a:lnTo>
                  <a:lnTo>
                    <a:pt x="11925" y="1651"/>
                  </a:lnTo>
                  <a:lnTo>
                    <a:pt x="14097" y="6807"/>
                  </a:lnTo>
                  <a:lnTo>
                    <a:pt x="12433" y="12243"/>
                  </a:lnTo>
                  <a:lnTo>
                    <a:pt x="10173" y="13488"/>
                  </a:lnTo>
                  <a:lnTo>
                    <a:pt x="7290" y="13767"/>
                  </a:lnTo>
                  <a:lnTo>
                    <a:pt x="4394" y="13741"/>
                  </a:lnTo>
                  <a:lnTo>
                    <a:pt x="2184" y="12421"/>
                  </a:lnTo>
                  <a:lnTo>
                    <a:pt x="0" y="7264"/>
                  </a:lnTo>
                  <a:lnTo>
                    <a:pt x="1994" y="2172"/>
                  </a:lnTo>
                  <a:lnTo>
                    <a:pt x="3924" y="584"/>
                  </a:lnTo>
                  <a:lnTo>
                    <a:pt x="683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8" name="Shape 34899"/>
            <p:cNvSpPr/>
            <p:nvPr/>
          </p:nvSpPr>
          <p:spPr>
            <a:xfrm>
              <a:off x="3242436" y="260037"/>
              <a:ext cx="14096" cy="13767"/>
            </a:xfrm>
            <a:custGeom>
              <a:avLst/>
              <a:gdLst/>
              <a:ahLst/>
              <a:cxnLst/>
              <a:rect l="0" t="0" r="0" b="0"/>
              <a:pathLst>
                <a:path w="14096" h="13767">
                  <a:moveTo>
                    <a:pt x="6833" y="0"/>
                  </a:moveTo>
                  <a:lnTo>
                    <a:pt x="9373" y="25"/>
                  </a:lnTo>
                  <a:lnTo>
                    <a:pt x="11925" y="1651"/>
                  </a:lnTo>
                  <a:lnTo>
                    <a:pt x="14096" y="6805"/>
                  </a:lnTo>
                  <a:lnTo>
                    <a:pt x="14096" y="6811"/>
                  </a:lnTo>
                  <a:lnTo>
                    <a:pt x="12433" y="12243"/>
                  </a:lnTo>
                  <a:lnTo>
                    <a:pt x="10173" y="13488"/>
                  </a:lnTo>
                  <a:lnTo>
                    <a:pt x="7290" y="13767"/>
                  </a:lnTo>
                  <a:lnTo>
                    <a:pt x="4394" y="13741"/>
                  </a:lnTo>
                  <a:lnTo>
                    <a:pt x="2184" y="12421"/>
                  </a:lnTo>
                  <a:lnTo>
                    <a:pt x="0" y="7264"/>
                  </a:lnTo>
                  <a:lnTo>
                    <a:pt x="1994" y="2172"/>
                  </a:lnTo>
                  <a:lnTo>
                    <a:pt x="3924" y="584"/>
                  </a:lnTo>
                  <a:lnTo>
                    <a:pt x="683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9" name="Shape 34900"/>
            <p:cNvSpPr/>
            <p:nvPr/>
          </p:nvSpPr>
          <p:spPr>
            <a:xfrm>
              <a:off x="3209791" y="233286"/>
              <a:ext cx="14110" cy="13500"/>
            </a:xfrm>
            <a:custGeom>
              <a:avLst/>
              <a:gdLst/>
              <a:ahLst/>
              <a:cxnLst/>
              <a:rect l="0" t="0" r="0" b="0"/>
              <a:pathLst>
                <a:path w="14110" h="13500">
                  <a:moveTo>
                    <a:pt x="5867" y="0"/>
                  </a:moveTo>
                  <a:lnTo>
                    <a:pt x="8763" y="64"/>
                  </a:lnTo>
                  <a:lnTo>
                    <a:pt x="11303" y="1372"/>
                  </a:lnTo>
                  <a:lnTo>
                    <a:pt x="14110" y="5893"/>
                  </a:lnTo>
                  <a:lnTo>
                    <a:pt x="12459" y="10998"/>
                  </a:lnTo>
                  <a:lnTo>
                    <a:pt x="10503" y="12890"/>
                  </a:lnTo>
                  <a:lnTo>
                    <a:pt x="7950" y="13500"/>
                  </a:lnTo>
                  <a:lnTo>
                    <a:pt x="5372" y="13462"/>
                  </a:lnTo>
                  <a:lnTo>
                    <a:pt x="2819" y="12471"/>
                  </a:lnTo>
                  <a:lnTo>
                    <a:pt x="0" y="7938"/>
                  </a:lnTo>
                  <a:lnTo>
                    <a:pt x="1663" y="2845"/>
                  </a:lnTo>
                  <a:lnTo>
                    <a:pt x="3619" y="952"/>
                  </a:lnTo>
                  <a:lnTo>
                    <a:pt x="586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0" name="Shape 34901"/>
            <p:cNvSpPr/>
            <p:nvPr/>
          </p:nvSpPr>
          <p:spPr>
            <a:xfrm>
              <a:off x="3209791" y="233299"/>
              <a:ext cx="14110" cy="13487"/>
            </a:xfrm>
            <a:custGeom>
              <a:avLst/>
              <a:gdLst/>
              <a:ahLst/>
              <a:cxnLst/>
              <a:rect l="0" t="0" r="0" b="0"/>
              <a:pathLst>
                <a:path w="14110" h="13487">
                  <a:moveTo>
                    <a:pt x="5837" y="0"/>
                  </a:moveTo>
                  <a:lnTo>
                    <a:pt x="6450" y="0"/>
                  </a:lnTo>
                  <a:lnTo>
                    <a:pt x="8763" y="51"/>
                  </a:lnTo>
                  <a:lnTo>
                    <a:pt x="11303" y="1359"/>
                  </a:lnTo>
                  <a:lnTo>
                    <a:pt x="14110" y="5880"/>
                  </a:lnTo>
                  <a:lnTo>
                    <a:pt x="12459" y="10985"/>
                  </a:lnTo>
                  <a:lnTo>
                    <a:pt x="10503" y="12878"/>
                  </a:lnTo>
                  <a:lnTo>
                    <a:pt x="7950" y="13487"/>
                  </a:lnTo>
                  <a:lnTo>
                    <a:pt x="5372" y="13449"/>
                  </a:lnTo>
                  <a:lnTo>
                    <a:pt x="2819" y="12459"/>
                  </a:lnTo>
                  <a:lnTo>
                    <a:pt x="0" y="7925"/>
                  </a:lnTo>
                  <a:lnTo>
                    <a:pt x="1663" y="2832"/>
                  </a:lnTo>
                  <a:lnTo>
                    <a:pt x="3619" y="939"/>
                  </a:lnTo>
                  <a:lnTo>
                    <a:pt x="583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1" name="Shape 34904"/>
            <p:cNvSpPr/>
            <p:nvPr/>
          </p:nvSpPr>
          <p:spPr>
            <a:xfrm>
              <a:off x="3097150" y="174117"/>
              <a:ext cx="14110" cy="14453"/>
            </a:xfrm>
            <a:custGeom>
              <a:avLst/>
              <a:gdLst/>
              <a:ahLst/>
              <a:cxnLst/>
              <a:rect l="0" t="0" r="0" b="0"/>
              <a:pathLst>
                <a:path w="14110" h="14453">
                  <a:moveTo>
                    <a:pt x="6210" y="0"/>
                  </a:moveTo>
                  <a:lnTo>
                    <a:pt x="9080" y="686"/>
                  </a:lnTo>
                  <a:lnTo>
                    <a:pt x="11633" y="2019"/>
                  </a:lnTo>
                  <a:lnTo>
                    <a:pt x="13195" y="4267"/>
                  </a:lnTo>
                  <a:lnTo>
                    <a:pt x="14110" y="6845"/>
                  </a:lnTo>
                  <a:lnTo>
                    <a:pt x="13767" y="9716"/>
                  </a:lnTo>
                  <a:lnTo>
                    <a:pt x="12446" y="12268"/>
                  </a:lnTo>
                  <a:lnTo>
                    <a:pt x="10198" y="13513"/>
                  </a:lnTo>
                  <a:lnTo>
                    <a:pt x="7607" y="14453"/>
                  </a:lnTo>
                  <a:lnTo>
                    <a:pt x="4737" y="14084"/>
                  </a:lnTo>
                  <a:lnTo>
                    <a:pt x="2197" y="12776"/>
                  </a:lnTo>
                  <a:lnTo>
                    <a:pt x="952" y="10516"/>
                  </a:lnTo>
                  <a:lnTo>
                    <a:pt x="0" y="7925"/>
                  </a:lnTo>
                  <a:lnTo>
                    <a:pt x="368" y="5055"/>
                  </a:lnTo>
                  <a:lnTo>
                    <a:pt x="2019" y="2515"/>
                  </a:lnTo>
                  <a:lnTo>
                    <a:pt x="3949" y="940"/>
                  </a:lnTo>
                  <a:lnTo>
                    <a:pt x="62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2" name="Shape 34905"/>
            <p:cNvSpPr/>
            <p:nvPr/>
          </p:nvSpPr>
          <p:spPr>
            <a:xfrm>
              <a:off x="3097159" y="174130"/>
              <a:ext cx="14101" cy="14439"/>
            </a:xfrm>
            <a:custGeom>
              <a:avLst/>
              <a:gdLst/>
              <a:ahLst/>
              <a:cxnLst/>
              <a:rect l="0" t="0" r="0" b="0"/>
              <a:pathLst>
                <a:path w="14101" h="14439">
                  <a:moveTo>
                    <a:pt x="6169" y="0"/>
                  </a:moveTo>
                  <a:lnTo>
                    <a:pt x="6256" y="0"/>
                  </a:lnTo>
                  <a:lnTo>
                    <a:pt x="9072" y="673"/>
                  </a:lnTo>
                  <a:lnTo>
                    <a:pt x="11624" y="2006"/>
                  </a:lnTo>
                  <a:lnTo>
                    <a:pt x="13186" y="4254"/>
                  </a:lnTo>
                  <a:lnTo>
                    <a:pt x="14101" y="6832"/>
                  </a:lnTo>
                  <a:lnTo>
                    <a:pt x="13758" y="9703"/>
                  </a:lnTo>
                  <a:lnTo>
                    <a:pt x="12437" y="12255"/>
                  </a:lnTo>
                  <a:lnTo>
                    <a:pt x="10189" y="13500"/>
                  </a:lnTo>
                  <a:lnTo>
                    <a:pt x="7598" y="14439"/>
                  </a:lnTo>
                  <a:lnTo>
                    <a:pt x="4728" y="14071"/>
                  </a:lnTo>
                  <a:lnTo>
                    <a:pt x="2188" y="12763"/>
                  </a:lnTo>
                  <a:lnTo>
                    <a:pt x="943" y="10502"/>
                  </a:lnTo>
                  <a:lnTo>
                    <a:pt x="0" y="7936"/>
                  </a:lnTo>
                  <a:lnTo>
                    <a:pt x="0" y="7843"/>
                  </a:lnTo>
                  <a:lnTo>
                    <a:pt x="359" y="5042"/>
                  </a:lnTo>
                  <a:lnTo>
                    <a:pt x="2010" y="2501"/>
                  </a:lnTo>
                  <a:lnTo>
                    <a:pt x="3940" y="927"/>
                  </a:lnTo>
                  <a:lnTo>
                    <a:pt x="616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3" name="Shape 34906"/>
            <p:cNvSpPr/>
            <p:nvPr/>
          </p:nvSpPr>
          <p:spPr>
            <a:xfrm>
              <a:off x="3056623" y="162682"/>
              <a:ext cx="13805" cy="13805"/>
            </a:xfrm>
            <a:custGeom>
              <a:avLst/>
              <a:gdLst/>
              <a:ahLst/>
              <a:cxnLst/>
              <a:rect l="0" t="0" r="0" b="0"/>
              <a:pathLst>
                <a:path w="13805" h="13805">
                  <a:moveTo>
                    <a:pt x="5563" y="0"/>
                  </a:moveTo>
                  <a:lnTo>
                    <a:pt x="8115" y="25"/>
                  </a:lnTo>
                  <a:lnTo>
                    <a:pt x="10998" y="1359"/>
                  </a:lnTo>
                  <a:lnTo>
                    <a:pt x="12891" y="3302"/>
                  </a:lnTo>
                  <a:lnTo>
                    <a:pt x="13805" y="5880"/>
                  </a:lnTo>
                  <a:lnTo>
                    <a:pt x="13779" y="8750"/>
                  </a:lnTo>
                  <a:lnTo>
                    <a:pt x="12459" y="11316"/>
                  </a:lnTo>
                  <a:lnTo>
                    <a:pt x="10528" y="12878"/>
                  </a:lnTo>
                  <a:lnTo>
                    <a:pt x="7925" y="13805"/>
                  </a:lnTo>
                  <a:lnTo>
                    <a:pt x="5372" y="13779"/>
                  </a:lnTo>
                  <a:lnTo>
                    <a:pt x="2832" y="12789"/>
                  </a:lnTo>
                  <a:lnTo>
                    <a:pt x="914" y="10833"/>
                  </a:lnTo>
                  <a:lnTo>
                    <a:pt x="0" y="8255"/>
                  </a:lnTo>
                  <a:lnTo>
                    <a:pt x="343" y="5385"/>
                  </a:lnTo>
                  <a:lnTo>
                    <a:pt x="1359" y="2832"/>
                  </a:lnTo>
                  <a:lnTo>
                    <a:pt x="2985" y="1257"/>
                  </a:lnTo>
                  <a:lnTo>
                    <a:pt x="556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4" name="Shape 34907"/>
            <p:cNvSpPr/>
            <p:nvPr/>
          </p:nvSpPr>
          <p:spPr>
            <a:xfrm>
              <a:off x="3056623" y="162687"/>
              <a:ext cx="13802" cy="13792"/>
            </a:xfrm>
            <a:custGeom>
              <a:avLst/>
              <a:gdLst/>
              <a:ahLst/>
              <a:cxnLst/>
              <a:rect l="0" t="0" r="0" b="0"/>
              <a:pathLst>
                <a:path w="13802" h="13792">
                  <a:moveTo>
                    <a:pt x="5552" y="0"/>
                  </a:moveTo>
                  <a:lnTo>
                    <a:pt x="6073" y="0"/>
                  </a:lnTo>
                  <a:lnTo>
                    <a:pt x="8115" y="20"/>
                  </a:lnTo>
                  <a:lnTo>
                    <a:pt x="10998" y="1354"/>
                  </a:lnTo>
                  <a:lnTo>
                    <a:pt x="12891" y="3297"/>
                  </a:lnTo>
                  <a:lnTo>
                    <a:pt x="13802" y="5867"/>
                  </a:lnTo>
                  <a:lnTo>
                    <a:pt x="13802" y="6179"/>
                  </a:lnTo>
                  <a:lnTo>
                    <a:pt x="13779" y="8745"/>
                  </a:lnTo>
                  <a:lnTo>
                    <a:pt x="12459" y="11311"/>
                  </a:lnTo>
                  <a:lnTo>
                    <a:pt x="10528" y="12872"/>
                  </a:lnTo>
                  <a:lnTo>
                    <a:pt x="7946" y="13792"/>
                  </a:lnTo>
                  <a:lnTo>
                    <a:pt x="7151" y="13792"/>
                  </a:lnTo>
                  <a:lnTo>
                    <a:pt x="5372" y="13774"/>
                  </a:lnTo>
                  <a:lnTo>
                    <a:pt x="2832" y="12784"/>
                  </a:lnTo>
                  <a:lnTo>
                    <a:pt x="914" y="10828"/>
                  </a:lnTo>
                  <a:lnTo>
                    <a:pt x="0" y="8250"/>
                  </a:lnTo>
                  <a:lnTo>
                    <a:pt x="343" y="5380"/>
                  </a:lnTo>
                  <a:lnTo>
                    <a:pt x="1359" y="2827"/>
                  </a:lnTo>
                  <a:lnTo>
                    <a:pt x="2985" y="1252"/>
                  </a:lnTo>
                  <a:lnTo>
                    <a:pt x="55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5" name="Shape 34910"/>
            <p:cNvSpPr/>
            <p:nvPr/>
          </p:nvSpPr>
          <p:spPr>
            <a:xfrm>
              <a:off x="2563151" y="754600"/>
              <a:ext cx="78296" cy="48997"/>
            </a:xfrm>
            <a:custGeom>
              <a:avLst/>
              <a:gdLst/>
              <a:ahLst/>
              <a:cxnLst/>
              <a:rect l="0" t="0" r="0" b="0"/>
              <a:pathLst>
                <a:path w="78296" h="48997">
                  <a:moveTo>
                    <a:pt x="78296" y="0"/>
                  </a:moveTo>
                  <a:lnTo>
                    <a:pt x="11113" y="48997"/>
                  </a:lnTo>
                  <a:lnTo>
                    <a:pt x="0" y="29604"/>
                  </a:lnTo>
                  <a:lnTo>
                    <a:pt x="7829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6" name="Shape 34911"/>
            <p:cNvSpPr/>
            <p:nvPr/>
          </p:nvSpPr>
          <p:spPr>
            <a:xfrm>
              <a:off x="2563151" y="754600"/>
              <a:ext cx="78294" cy="48992"/>
            </a:xfrm>
            <a:custGeom>
              <a:avLst/>
              <a:gdLst/>
              <a:ahLst/>
              <a:cxnLst/>
              <a:rect l="0" t="0" r="0" b="0"/>
              <a:pathLst>
                <a:path w="78294" h="48992">
                  <a:moveTo>
                    <a:pt x="78294" y="0"/>
                  </a:moveTo>
                  <a:lnTo>
                    <a:pt x="78294" y="0"/>
                  </a:lnTo>
                  <a:lnTo>
                    <a:pt x="11118" y="48992"/>
                  </a:lnTo>
                  <a:lnTo>
                    <a:pt x="11110" y="48992"/>
                  </a:lnTo>
                  <a:lnTo>
                    <a:pt x="0" y="29603"/>
                  </a:lnTo>
                  <a:lnTo>
                    <a:pt x="7829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7" name="Shape 584753"/>
            <p:cNvSpPr/>
            <p:nvPr/>
          </p:nvSpPr>
          <p:spPr>
            <a:xfrm>
              <a:off x="2959119" y="951296"/>
              <a:ext cx="13386" cy="82982"/>
            </a:xfrm>
            <a:custGeom>
              <a:avLst/>
              <a:gdLst/>
              <a:ahLst/>
              <a:cxnLst/>
              <a:rect l="0" t="0" r="0" b="0"/>
              <a:pathLst>
                <a:path w="13386" h="82982">
                  <a:moveTo>
                    <a:pt x="0" y="0"/>
                  </a:moveTo>
                  <a:lnTo>
                    <a:pt x="13386" y="0"/>
                  </a:lnTo>
                  <a:lnTo>
                    <a:pt x="13386" y="82982"/>
                  </a:lnTo>
                  <a:lnTo>
                    <a:pt x="0" y="82982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8" name="Shape 584754"/>
            <p:cNvSpPr/>
            <p:nvPr/>
          </p:nvSpPr>
          <p:spPr>
            <a:xfrm>
              <a:off x="2972505" y="951296"/>
              <a:ext cx="9144" cy="83287"/>
            </a:xfrm>
            <a:custGeom>
              <a:avLst/>
              <a:gdLst/>
              <a:ahLst/>
              <a:cxnLst/>
              <a:rect l="0" t="0" r="0" b="0"/>
              <a:pathLst>
                <a:path w="9144" h="83287">
                  <a:moveTo>
                    <a:pt x="0" y="0"/>
                  </a:moveTo>
                  <a:lnTo>
                    <a:pt x="9144" y="0"/>
                  </a:lnTo>
                  <a:lnTo>
                    <a:pt x="9144" y="83287"/>
                  </a:lnTo>
                  <a:lnTo>
                    <a:pt x="0" y="83287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9" name="Shape 584755"/>
            <p:cNvSpPr/>
            <p:nvPr/>
          </p:nvSpPr>
          <p:spPr>
            <a:xfrm>
              <a:off x="2959119" y="1034278"/>
              <a:ext cx="21895" cy="9144"/>
            </a:xfrm>
            <a:custGeom>
              <a:avLst/>
              <a:gdLst/>
              <a:ahLst/>
              <a:cxnLst/>
              <a:rect l="0" t="0" r="0" b="0"/>
              <a:pathLst>
                <a:path w="21895" h="9144">
                  <a:moveTo>
                    <a:pt x="0" y="0"/>
                  </a:moveTo>
                  <a:lnTo>
                    <a:pt x="21895" y="0"/>
                  </a:lnTo>
                  <a:lnTo>
                    <a:pt x="21895" y="9144"/>
                  </a:lnTo>
                  <a:lnTo>
                    <a:pt x="0" y="9144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0" name="Shape 584756"/>
            <p:cNvSpPr/>
            <p:nvPr/>
          </p:nvSpPr>
          <p:spPr>
            <a:xfrm>
              <a:off x="2972505" y="951296"/>
              <a:ext cx="9144" cy="83284"/>
            </a:xfrm>
            <a:custGeom>
              <a:avLst/>
              <a:gdLst/>
              <a:ahLst/>
              <a:cxnLst/>
              <a:rect l="0" t="0" r="0" b="0"/>
              <a:pathLst>
                <a:path w="9144" h="83284">
                  <a:moveTo>
                    <a:pt x="0" y="0"/>
                  </a:moveTo>
                  <a:lnTo>
                    <a:pt x="9144" y="0"/>
                  </a:lnTo>
                  <a:lnTo>
                    <a:pt x="9144" y="83284"/>
                  </a:lnTo>
                  <a:lnTo>
                    <a:pt x="0" y="83284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1" name="Shape 584757"/>
            <p:cNvSpPr/>
            <p:nvPr/>
          </p:nvSpPr>
          <p:spPr>
            <a:xfrm>
              <a:off x="2959136" y="951296"/>
              <a:ext cx="21684" cy="83284"/>
            </a:xfrm>
            <a:custGeom>
              <a:avLst/>
              <a:gdLst/>
              <a:ahLst/>
              <a:cxnLst/>
              <a:rect l="0" t="0" r="0" b="0"/>
              <a:pathLst>
                <a:path w="21684" h="83284">
                  <a:moveTo>
                    <a:pt x="0" y="0"/>
                  </a:moveTo>
                  <a:lnTo>
                    <a:pt x="21684" y="0"/>
                  </a:lnTo>
                  <a:lnTo>
                    <a:pt x="21684" y="83284"/>
                  </a:lnTo>
                  <a:lnTo>
                    <a:pt x="0" y="83284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2" name="Shape 584758"/>
            <p:cNvSpPr/>
            <p:nvPr/>
          </p:nvSpPr>
          <p:spPr>
            <a:xfrm>
              <a:off x="2959136" y="1034177"/>
              <a:ext cx="21878" cy="9144"/>
            </a:xfrm>
            <a:custGeom>
              <a:avLst/>
              <a:gdLst/>
              <a:ahLst/>
              <a:cxnLst/>
              <a:rect l="0" t="0" r="0" b="0"/>
              <a:pathLst>
                <a:path w="21878" h="9144">
                  <a:moveTo>
                    <a:pt x="0" y="0"/>
                  </a:moveTo>
                  <a:lnTo>
                    <a:pt x="21878" y="0"/>
                  </a:lnTo>
                  <a:lnTo>
                    <a:pt x="21878" y="9144"/>
                  </a:lnTo>
                  <a:lnTo>
                    <a:pt x="0" y="9144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3" name="Shape 34918"/>
            <p:cNvSpPr/>
            <p:nvPr/>
          </p:nvSpPr>
          <p:spPr>
            <a:xfrm>
              <a:off x="3306633" y="759642"/>
              <a:ext cx="76136" cy="53391"/>
            </a:xfrm>
            <a:custGeom>
              <a:avLst/>
              <a:gdLst/>
              <a:ahLst/>
              <a:cxnLst/>
              <a:rect l="0" t="0" r="0" b="0"/>
              <a:pathLst>
                <a:path w="76136" h="53391">
                  <a:moveTo>
                    <a:pt x="0" y="0"/>
                  </a:moveTo>
                  <a:lnTo>
                    <a:pt x="76136" y="33846"/>
                  </a:lnTo>
                  <a:lnTo>
                    <a:pt x="64503" y="5339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4" name="Shape 34919"/>
            <p:cNvSpPr/>
            <p:nvPr/>
          </p:nvSpPr>
          <p:spPr>
            <a:xfrm>
              <a:off x="3306642" y="759650"/>
              <a:ext cx="76127" cy="53383"/>
            </a:xfrm>
            <a:custGeom>
              <a:avLst/>
              <a:gdLst/>
              <a:ahLst/>
              <a:cxnLst/>
              <a:rect l="0" t="0" r="0" b="0"/>
              <a:pathLst>
                <a:path w="76127" h="53383">
                  <a:moveTo>
                    <a:pt x="0" y="0"/>
                  </a:moveTo>
                  <a:lnTo>
                    <a:pt x="8" y="0"/>
                  </a:lnTo>
                  <a:lnTo>
                    <a:pt x="76127" y="33838"/>
                  </a:lnTo>
                  <a:lnTo>
                    <a:pt x="64494" y="5338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5" name="Shape 34920"/>
            <p:cNvSpPr/>
            <p:nvPr/>
          </p:nvSpPr>
          <p:spPr>
            <a:xfrm>
              <a:off x="2581289" y="680499"/>
              <a:ext cx="14402" cy="14072"/>
            </a:xfrm>
            <a:custGeom>
              <a:avLst/>
              <a:gdLst/>
              <a:ahLst/>
              <a:cxnLst/>
              <a:rect l="0" t="0" r="0" b="0"/>
              <a:pathLst>
                <a:path w="14402" h="14072">
                  <a:moveTo>
                    <a:pt x="8103" y="0"/>
                  </a:moveTo>
                  <a:lnTo>
                    <a:pt x="10986" y="686"/>
                  </a:lnTo>
                  <a:lnTo>
                    <a:pt x="12878" y="2629"/>
                  </a:lnTo>
                  <a:lnTo>
                    <a:pt x="14135" y="4559"/>
                  </a:lnTo>
                  <a:lnTo>
                    <a:pt x="14402" y="7442"/>
                  </a:lnTo>
                  <a:lnTo>
                    <a:pt x="13729" y="10325"/>
                  </a:lnTo>
                  <a:lnTo>
                    <a:pt x="12103" y="12217"/>
                  </a:lnTo>
                  <a:lnTo>
                    <a:pt x="9512" y="13780"/>
                  </a:lnTo>
                  <a:lnTo>
                    <a:pt x="6960" y="14072"/>
                  </a:lnTo>
                  <a:lnTo>
                    <a:pt x="4090" y="13386"/>
                  </a:lnTo>
                  <a:lnTo>
                    <a:pt x="1867" y="11443"/>
                  </a:lnTo>
                  <a:lnTo>
                    <a:pt x="622" y="8865"/>
                  </a:lnTo>
                  <a:lnTo>
                    <a:pt x="0" y="6286"/>
                  </a:lnTo>
                  <a:lnTo>
                    <a:pt x="1321" y="3429"/>
                  </a:lnTo>
                  <a:lnTo>
                    <a:pt x="2654" y="1524"/>
                  </a:lnTo>
                  <a:lnTo>
                    <a:pt x="5220" y="279"/>
                  </a:lnTo>
                  <a:lnTo>
                    <a:pt x="81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6" name="Shape 34921"/>
            <p:cNvSpPr/>
            <p:nvPr/>
          </p:nvSpPr>
          <p:spPr>
            <a:xfrm>
              <a:off x="2581298" y="680504"/>
              <a:ext cx="14389" cy="14067"/>
            </a:xfrm>
            <a:custGeom>
              <a:avLst/>
              <a:gdLst/>
              <a:ahLst/>
              <a:cxnLst/>
              <a:rect l="0" t="0" r="0" b="0"/>
              <a:pathLst>
                <a:path w="14389" h="14067">
                  <a:moveTo>
                    <a:pt x="8042" y="0"/>
                  </a:moveTo>
                  <a:lnTo>
                    <a:pt x="8115" y="0"/>
                  </a:lnTo>
                  <a:lnTo>
                    <a:pt x="10977" y="681"/>
                  </a:lnTo>
                  <a:lnTo>
                    <a:pt x="12869" y="2624"/>
                  </a:lnTo>
                  <a:lnTo>
                    <a:pt x="14126" y="4554"/>
                  </a:lnTo>
                  <a:lnTo>
                    <a:pt x="14389" y="7400"/>
                  </a:lnTo>
                  <a:lnTo>
                    <a:pt x="14389" y="7452"/>
                  </a:lnTo>
                  <a:lnTo>
                    <a:pt x="13720" y="10320"/>
                  </a:lnTo>
                  <a:lnTo>
                    <a:pt x="12094" y="12212"/>
                  </a:lnTo>
                  <a:lnTo>
                    <a:pt x="9503" y="13775"/>
                  </a:lnTo>
                  <a:lnTo>
                    <a:pt x="6951" y="14067"/>
                  </a:lnTo>
                  <a:lnTo>
                    <a:pt x="4081" y="13381"/>
                  </a:lnTo>
                  <a:lnTo>
                    <a:pt x="1858" y="11438"/>
                  </a:lnTo>
                  <a:lnTo>
                    <a:pt x="614" y="8860"/>
                  </a:lnTo>
                  <a:lnTo>
                    <a:pt x="0" y="6318"/>
                  </a:lnTo>
                  <a:lnTo>
                    <a:pt x="0" y="6262"/>
                  </a:lnTo>
                  <a:lnTo>
                    <a:pt x="1312" y="3424"/>
                  </a:lnTo>
                  <a:lnTo>
                    <a:pt x="2646" y="1519"/>
                  </a:lnTo>
                  <a:lnTo>
                    <a:pt x="5211" y="274"/>
                  </a:lnTo>
                  <a:lnTo>
                    <a:pt x="804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7" name="Shape 34922"/>
            <p:cNvSpPr/>
            <p:nvPr/>
          </p:nvSpPr>
          <p:spPr>
            <a:xfrm>
              <a:off x="2596462" y="720089"/>
              <a:ext cx="14084" cy="14440"/>
            </a:xfrm>
            <a:custGeom>
              <a:avLst/>
              <a:gdLst/>
              <a:ahLst/>
              <a:cxnLst/>
              <a:rect l="0" t="0" r="0" b="0"/>
              <a:pathLst>
                <a:path w="14084" h="14440">
                  <a:moveTo>
                    <a:pt x="7138" y="0"/>
                  </a:moveTo>
                  <a:lnTo>
                    <a:pt x="10020" y="686"/>
                  </a:lnTo>
                  <a:lnTo>
                    <a:pt x="12243" y="1994"/>
                  </a:lnTo>
                  <a:lnTo>
                    <a:pt x="13488" y="4254"/>
                  </a:lnTo>
                  <a:lnTo>
                    <a:pt x="14084" y="7137"/>
                  </a:lnTo>
                  <a:lnTo>
                    <a:pt x="13424" y="9703"/>
                  </a:lnTo>
                  <a:lnTo>
                    <a:pt x="12103" y="11925"/>
                  </a:lnTo>
                  <a:lnTo>
                    <a:pt x="9843" y="13817"/>
                  </a:lnTo>
                  <a:lnTo>
                    <a:pt x="7265" y="14440"/>
                  </a:lnTo>
                  <a:lnTo>
                    <a:pt x="4394" y="13754"/>
                  </a:lnTo>
                  <a:lnTo>
                    <a:pt x="2172" y="11773"/>
                  </a:lnTo>
                  <a:lnTo>
                    <a:pt x="597" y="9537"/>
                  </a:lnTo>
                  <a:lnTo>
                    <a:pt x="0" y="6947"/>
                  </a:lnTo>
                  <a:lnTo>
                    <a:pt x="343" y="4407"/>
                  </a:lnTo>
                  <a:lnTo>
                    <a:pt x="1994" y="2184"/>
                  </a:lnTo>
                  <a:lnTo>
                    <a:pt x="4242" y="610"/>
                  </a:lnTo>
                  <a:lnTo>
                    <a:pt x="713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8" name="Shape 34923"/>
            <p:cNvSpPr/>
            <p:nvPr/>
          </p:nvSpPr>
          <p:spPr>
            <a:xfrm>
              <a:off x="2596462" y="720090"/>
              <a:ext cx="14084" cy="14439"/>
            </a:xfrm>
            <a:custGeom>
              <a:avLst/>
              <a:gdLst/>
              <a:ahLst/>
              <a:cxnLst/>
              <a:rect l="0" t="0" r="0" b="0"/>
              <a:pathLst>
                <a:path w="14084" h="14439">
                  <a:moveTo>
                    <a:pt x="7132" y="0"/>
                  </a:moveTo>
                  <a:lnTo>
                    <a:pt x="7143" y="0"/>
                  </a:lnTo>
                  <a:lnTo>
                    <a:pt x="10020" y="684"/>
                  </a:lnTo>
                  <a:lnTo>
                    <a:pt x="12243" y="1993"/>
                  </a:lnTo>
                  <a:lnTo>
                    <a:pt x="13488" y="4253"/>
                  </a:lnTo>
                  <a:lnTo>
                    <a:pt x="14084" y="7136"/>
                  </a:lnTo>
                  <a:lnTo>
                    <a:pt x="13424" y="9701"/>
                  </a:lnTo>
                  <a:lnTo>
                    <a:pt x="12103" y="11924"/>
                  </a:lnTo>
                  <a:lnTo>
                    <a:pt x="9843" y="13816"/>
                  </a:lnTo>
                  <a:lnTo>
                    <a:pt x="7265" y="14439"/>
                  </a:lnTo>
                  <a:lnTo>
                    <a:pt x="4394" y="13753"/>
                  </a:lnTo>
                  <a:lnTo>
                    <a:pt x="2172" y="11772"/>
                  </a:lnTo>
                  <a:lnTo>
                    <a:pt x="597" y="9536"/>
                  </a:lnTo>
                  <a:lnTo>
                    <a:pt x="0" y="6946"/>
                  </a:lnTo>
                  <a:lnTo>
                    <a:pt x="343" y="4406"/>
                  </a:lnTo>
                  <a:lnTo>
                    <a:pt x="1994" y="2183"/>
                  </a:lnTo>
                  <a:lnTo>
                    <a:pt x="4242" y="608"/>
                  </a:lnTo>
                  <a:lnTo>
                    <a:pt x="713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9" name="Shape 34926"/>
            <p:cNvSpPr/>
            <p:nvPr/>
          </p:nvSpPr>
          <p:spPr>
            <a:xfrm>
              <a:off x="2664562" y="827697"/>
              <a:ext cx="14389" cy="14084"/>
            </a:xfrm>
            <a:custGeom>
              <a:avLst/>
              <a:gdLst/>
              <a:ahLst/>
              <a:cxnLst/>
              <a:rect l="0" t="0" r="0" b="0"/>
              <a:pathLst>
                <a:path w="14389" h="14084">
                  <a:moveTo>
                    <a:pt x="7747" y="0"/>
                  </a:moveTo>
                  <a:lnTo>
                    <a:pt x="10313" y="673"/>
                  </a:lnTo>
                  <a:lnTo>
                    <a:pt x="12535" y="2311"/>
                  </a:lnTo>
                  <a:lnTo>
                    <a:pt x="14389" y="7150"/>
                  </a:lnTo>
                  <a:lnTo>
                    <a:pt x="12090" y="12243"/>
                  </a:lnTo>
                  <a:lnTo>
                    <a:pt x="9830" y="13805"/>
                  </a:lnTo>
                  <a:lnTo>
                    <a:pt x="6922" y="14084"/>
                  </a:lnTo>
                  <a:lnTo>
                    <a:pt x="4051" y="13094"/>
                  </a:lnTo>
                  <a:lnTo>
                    <a:pt x="1841" y="11773"/>
                  </a:lnTo>
                  <a:lnTo>
                    <a:pt x="0" y="6312"/>
                  </a:lnTo>
                  <a:lnTo>
                    <a:pt x="2286" y="1867"/>
                  </a:lnTo>
                  <a:lnTo>
                    <a:pt x="4864" y="279"/>
                  </a:lnTo>
                  <a:lnTo>
                    <a:pt x="774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0" name="Shape 34927"/>
            <p:cNvSpPr/>
            <p:nvPr/>
          </p:nvSpPr>
          <p:spPr>
            <a:xfrm>
              <a:off x="2664562" y="827697"/>
              <a:ext cx="14389" cy="14084"/>
            </a:xfrm>
            <a:custGeom>
              <a:avLst/>
              <a:gdLst/>
              <a:ahLst/>
              <a:cxnLst/>
              <a:rect l="0" t="0" r="0" b="0"/>
              <a:pathLst>
                <a:path w="14389" h="14084">
                  <a:moveTo>
                    <a:pt x="7743" y="0"/>
                  </a:moveTo>
                  <a:lnTo>
                    <a:pt x="7748" y="0"/>
                  </a:lnTo>
                  <a:lnTo>
                    <a:pt x="10313" y="673"/>
                  </a:lnTo>
                  <a:lnTo>
                    <a:pt x="12535" y="2311"/>
                  </a:lnTo>
                  <a:lnTo>
                    <a:pt x="14389" y="7150"/>
                  </a:lnTo>
                  <a:lnTo>
                    <a:pt x="12090" y="12243"/>
                  </a:lnTo>
                  <a:lnTo>
                    <a:pt x="9830" y="13805"/>
                  </a:lnTo>
                  <a:lnTo>
                    <a:pt x="6922" y="14084"/>
                  </a:lnTo>
                  <a:lnTo>
                    <a:pt x="4051" y="13093"/>
                  </a:lnTo>
                  <a:lnTo>
                    <a:pt x="1841" y="11773"/>
                  </a:lnTo>
                  <a:lnTo>
                    <a:pt x="0" y="6312"/>
                  </a:lnTo>
                  <a:lnTo>
                    <a:pt x="2286" y="1867"/>
                  </a:lnTo>
                  <a:lnTo>
                    <a:pt x="4864" y="279"/>
                  </a:lnTo>
                  <a:lnTo>
                    <a:pt x="77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1" name="Shape 34928"/>
            <p:cNvSpPr/>
            <p:nvPr/>
          </p:nvSpPr>
          <p:spPr>
            <a:xfrm>
              <a:off x="2694257" y="857893"/>
              <a:ext cx="14097" cy="14097"/>
            </a:xfrm>
            <a:custGeom>
              <a:avLst/>
              <a:gdLst/>
              <a:ahLst/>
              <a:cxnLst/>
              <a:rect l="0" t="0" r="0" b="0"/>
              <a:pathLst>
                <a:path w="14097" h="14097">
                  <a:moveTo>
                    <a:pt x="6820" y="0"/>
                  </a:moveTo>
                  <a:lnTo>
                    <a:pt x="9703" y="355"/>
                  </a:lnTo>
                  <a:lnTo>
                    <a:pt x="11925" y="1676"/>
                  </a:lnTo>
                  <a:lnTo>
                    <a:pt x="14097" y="6502"/>
                  </a:lnTo>
                  <a:lnTo>
                    <a:pt x="12103" y="11595"/>
                  </a:lnTo>
                  <a:lnTo>
                    <a:pt x="10160" y="13500"/>
                  </a:lnTo>
                  <a:lnTo>
                    <a:pt x="7251" y="14097"/>
                  </a:lnTo>
                  <a:lnTo>
                    <a:pt x="4712" y="13729"/>
                  </a:lnTo>
                  <a:lnTo>
                    <a:pt x="2172" y="12103"/>
                  </a:lnTo>
                  <a:lnTo>
                    <a:pt x="0" y="6959"/>
                  </a:lnTo>
                  <a:lnTo>
                    <a:pt x="1663" y="1854"/>
                  </a:lnTo>
                  <a:lnTo>
                    <a:pt x="4242" y="609"/>
                  </a:lnTo>
                  <a:lnTo>
                    <a:pt x="682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2" name="Shape 34929"/>
            <p:cNvSpPr/>
            <p:nvPr/>
          </p:nvSpPr>
          <p:spPr>
            <a:xfrm>
              <a:off x="2694257" y="857898"/>
              <a:ext cx="14097" cy="14092"/>
            </a:xfrm>
            <a:custGeom>
              <a:avLst/>
              <a:gdLst/>
              <a:ahLst/>
              <a:cxnLst/>
              <a:rect l="0" t="0" r="0" b="0"/>
              <a:pathLst>
                <a:path w="14097" h="14092">
                  <a:moveTo>
                    <a:pt x="6798" y="0"/>
                  </a:moveTo>
                  <a:lnTo>
                    <a:pt x="6860" y="0"/>
                  </a:lnTo>
                  <a:lnTo>
                    <a:pt x="9703" y="350"/>
                  </a:lnTo>
                  <a:lnTo>
                    <a:pt x="11925" y="1671"/>
                  </a:lnTo>
                  <a:lnTo>
                    <a:pt x="14097" y="6497"/>
                  </a:lnTo>
                  <a:lnTo>
                    <a:pt x="12103" y="11590"/>
                  </a:lnTo>
                  <a:lnTo>
                    <a:pt x="10160" y="13495"/>
                  </a:lnTo>
                  <a:lnTo>
                    <a:pt x="7251" y="14092"/>
                  </a:lnTo>
                  <a:lnTo>
                    <a:pt x="4712" y="13724"/>
                  </a:lnTo>
                  <a:lnTo>
                    <a:pt x="2172" y="12098"/>
                  </a:lnTo>
                  <a:lnTo>
                    <a:pt x="0" y="6954"/>
                  </a:lnTo>
                  <a:lnTo>
                    <a:pt x="1663" y="1849"/>
                  </a:lnTo>
                  <a:lnTo>
                    <a:pt x="4242" y="604"/>
                  </a:lnTo>
                  <a:lnTo>
                    <a:pt x="679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3" name="Shape 34930"/>
            <p:cNvSpPr/>
            <p:nvPr/>
          </p:nvSpPr>
          <p:spPr>
            <a:xfrm>
              <a:off x="2727187" y="885230"/>
              <a:ext cx="14122" cy="13817"/>
            </a:xfrm>
            <a:custGeom>
              <a:avLst/>
              <a:gdLst/>
              <a:ahLst/>
              <a:cxnLst/>
              <a:rect l="0" t="0" r="0" b="0"/>
              <a:pathLst>
                <a:path w="14122" h="13817">
                  <a:moveTo>
                    <a:pt x="6197" y="0"/>
                  </a:moveTo>
                  <a:lnTo>
                    <a:pt x="8775" y="25"/>
                  </a:lnTo>
                  <a:lnTo>
                    <a:pt x="11316" y="1029"/>
                  </a:lnTo>
                  <a:lnTo>
                    <a:pt x="14122" y="5867"/>
                  </a:lnTo>
                  <a:lnTo>
                    <a:pt x="12776" y="10973"/>
                  </a:lnTo>
                  <a:lnTo>
                    <a:pt x="10516" y="12878"/>
                  </a:lnTo>
                  <a:lnTo>
                    <a:pt x="8268" y="13817"/>
                  </a:lnTo>
                  <a:lnTo>
                    <a:pt x="5359" y="13767"/>
                  </a:lnTo>
                  <a:lnTo>
                    <a:pt x="2819" y="12446"/>
                  </a:lnTo>
                  <a:lnTo>
                    <a:pt x="0" y="7938"/>
                  </a:lnTo>
                  <a:lnTo>
                    <a:pt x="1359" y="2489"/>
                  </a:lnTo>
                  <a:lnTo>
                    <a:pt x="3632" y="597"/>
                  </a:lnTo>
                  <a:lnTo>
                    <a:pt x="61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4" name="Shape 34931"/>
            <p:cNvSpPr/>
            <p:nvPr/>
          </p:nvSpPr>
          <p:spPr>
            <a:xfrm>
              <a:off x="2727187" y="885241"/>
              <a:ext cx="14122" cy="13805"/>
            </a:xfrm>
            <a:custGeom>
              <a:avLst/>
              <a:gdLst/>
              <a:ahLst/>
              <a:cxnLst/>
              <a:rect l="0" t="0" r="0" b="0"/>
              <a:pathLst>
                <a:path w="14122" h="13805">
                  <a:moveTo>
                    <a:pt x="6154" y="0"/>
                  </a:moveTo>
                  <a:lnTo>
                    <a:pt x="7229" y="0"/>
                  </a:lnTo>
                  <a:lnTo>
                    <a:pt x="8775" y="15"/>
                  </a:lnTo>
                  <a:lnTo>
                    <a:pt x="11316" y="1019"/>
                  </a:lnTo>
                  <a:lnTo>
                    <a:pt x="14122" y="5857"/>
                  </a:lnTo>
                  <a:lnTo>
                    <a:pt x="12776" y="10963"/>
                  </a:lnTo>
                  <a:lnTo>
                    <a:pt x="10516" y="12868"/>
                  </a:lnTo>
                  <a:lnTo>
                    <a:pt x="8273" y="13805"/>
                  </a:lnTo>
                  <a:lnTo>
                    <a:pt x="8134" y="13805"/>
                  </a:lnTo>
                  <a:lnTo>
                    <a:pt x="5359" y="13757"/>
                  </a:lnTo>
                  <a:lnTo>
                    <a:pt x="2819" y="12436"/>
                  </a:lnTo>
                  <a:lnTo>
                    <a:pt x="0" y="7927"/>
                  </a:lnTo>
                  <a:lnTo>
                    <a:pt x="1359" y="2479"/>
                  </a:lnTo>
                  <a:lnTo>
                    <a:pt x="3632" y="587"/>
                  </a:lnTo>
                  <a:lnTo>
                    <a:pt x="615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5" name="Shape 34934"/>
            <p:cNvSpPr/>
            <p:nvPr/>
          </p:nvSpPr>
          <p:spPr>
            <a:xfrm>
              <a:off x="2839512" y="943770"/>
              <a:ext cx="14110" cy="14110"/>
            </a:xfrm>
            <a:custGeom>
              <a:avLst/>
              <a:gdLst/>
              <a:ahLst/>
              <a:cxnLst/>
              <a:rect l="0" t="0" r="0" b="0"/>
              <a:pathLst>
                <a:path w="14110" h="14110">
                  <a:moveTo>
                    <a:pt x="6833" y="0"/>
                  </a:moveTo>
                  <a:lnTo>
                    <a:pt x="9373" y="356"/>
                  </a:lnTo>
                  <a:lnTo>
                    <a:pt x="11925" y="1677"/>
                  </a:lnTo>
                  <a:lnTo>
                    <a:pt x="13183" y="3594"/>
                  </a:lnTo>
                  <a:lnTo>
                    <a:pt x="14110" y="6198"/>
                  </a:lnTo>
                  <a:lnTo>
                    <a:pt x="13754" y="9398"/>
                  </a:lnTo>
                  <a:lnTo>
                    <a:pt x="12433" y="11951"/>
                  </a:lnTo>
                  <a:lnTo>
                    <a:pt x="10490" y="13526"/>
                  </a:lnTo>
                  <a:lnTo>
                    <a:pt x="7912" y="14110"/>
                  </a:lnTo>
                  <a:lnTo>
                    <a:pt x="5029" y="13741"/>
                  </a:lnTo>
                  <a:lnTo>
                    <a:pt x="2807" y="12459"/>
                  </a:lnTo>
                  <a:lnTo>
                    <a:pt x="927" y="10173"/>
                  </a:lnTo>
                  <a:lnTo>
                    <a:pt x="0" y="7277"/>
                  </a:lnTo>
                  <a:lnTo>
                    <a:pt x="368" y="4737"/>
                  </a:lnTo>
                  <a:lnTo>
                    <a:pt x="1994" y="2172"/>
                  </a:lnTo>
                  <a:lnTo>
                    <a:pt x="4254" y="610"/>
                  </a:lnTo>
                  <a:lnTo>
                    <a:pt x="683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6" name="Shape 34935"/>
            <p:cNvSpPr/>
            <p:nvPr/>
          </p:nvSpPr>
          <p:spPr>
            <a:xfrm>
              <a:off x="2839514" y="943775"/>
              <a:ext cx="14107" cy="14097"/>
            </a:xfrm>
            <a:custGeom>
              <a:avLst/>
              <a:gdLst/>
              <a:ahLst/>
              <a:cxnLst/>
              <a:rect l="0" t="0" r="0" b="0"/>
              <a:pathLst>
                <a:path w="14107" h="14097">
                  <a:moveTo>
                    <a:pt x="6807" y="0"/>
                  </a:moveTo>
                  <a:lnTo>
                    <a:pt x="6869" y="0"/>
                  </a:lnTo>
                  <a:lnTo>
                    <a:pt x="9370" y="350"/>
                  </a:lnTo>
                  <a:lnTo>
                    <a:pt x="11923" y="1671"/>
                  </a:lnTo>
                  <a:lnTo>
                    <a:pt x="13180" y="3589"/>
                  </a:lnTo>
                  <a:lnTo>
                    <a:pt x="14107" y="6192"/>
                  </a:lnTo>
                  <a:lnTo>
                    <a:pt x="13752" y="9393"/>
                  </a:lnTo>
                  <a:lnTo>
                    <a:pt x="12431" y="11945"/>
                  </a:lnTo>
                  <a:lnTo>
                    <a:pt x="10488" y="13520"/>
                  </a:lnTo>
                  <a:lnTo>
                    <a:pt x="7944" y="14097"/>
                  </a:lnTo>
                  <a:lnTo>
                    <a:pt x="7850" y="14097"/>
                  </a:lnTo>
                  <a:lnTo>
                    <a:pt x="5027" y="13736"/>
                  </a:lnTo>
                  <a:lnTo>
                    <a:pt x="2804" y="12454"/>
                  </a:lnTo>
                  <a:lnTo>
                    <a:pt x="925" y="10168"/>
                  </a:lnTo>
                  <a:lnTo>
                    <a:pt x="0" y="7279"/>
                  </a:lnTo>
                  <a:lnTo>
                    <a:pt x="0" y="7256"/>
                  </a:lnTo>
                  <a:lnTo>
                    <a:pt x="366" y="4732"/>
                  </a:lnTo>
                  <a:lnTo>
                    <a:pt x="1992" y="2167"/>
                  </a:lnTo>
                  <a:lnTo>
                    <a:pt x="4252" y="604"/>
                  </a:lnTo>
                  <a:lnTo>
                    <a:pt x="68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7" name="Shape 34936"/>
            <p:cNvSpPr/>
            <p:nvPr/>
          </p:nvSpPr>
          <p:spPr>
            <a:xfrm>
              <a:off x="2880681" y="955214"/>
              <a:ext cx="13805" cy="14135"/>
            </a:xfrm>
            <a:custGeom>
              <a:avLst/>
              <a:gdLst/>
              <a:ahLst/>
              <a:cxnLst/>
              <a:rect l="0" t="0" r="0" b="0"/>
              <a:pathLst>
                <a:path w="13805" h="14135">
                  <a:moveTo>
                    <a:pt x="5880" y="0"/>
                  </a:moveTo>
                  <a:lnTo>
                    <a:pt x="8750" y="26"/>
                  </a:lnTo>
                  <a:lnTo>
                    <a:pt x="11303" y="1041"/>
                  </a:lnTo>
                  <a:lnTo>
                    <a:pt x="12865" y="2959"/>
                  </a:lnTo>
                  <a:lnTo>
                    <a:pt x="13805" y="5550"/>
                  </a:lnTo>
                  <a:lnTo>
                    <a:pt x="13779" y="8738"/>
                  </a:lnTo>
                  <a:lnTo>
                    <a:pt x="12446" y="11290"/>
                  </a:lnTo>
                  <a:lnTo>
                    <a:pt x="10833" y="13195"/>
                  </a:lnTo>
                  <a:lnTo>
                    <a:pt x="8242" y="14135"/>
                  </a:lnTo>
                  <a:lnTo>
                    <a:pt x="5690" y="13767"/>
                  </a:lnTo>
                  <a:lnTo>
                    <a:pt x="2807" y="12764"/>
                  </a:lnTo>
                  <a:lnTo>
                    <a:pt x="927" y="10503"/>
                  </a:lnTo>
                  <a:lnTo>
                    <a:pt x="0" y="7925"/>
                  </a:lnTo>
                  <a:lnTo>
                    <a:pt x="38" y="5360"/>
                  </a:lnTo>
                  <a:lnTo>
                    <a:pt x="1029" y="2820"/>
                  </a:lnTo>
                  <a:lnTo>
                    <a:pt x="3289" y="915"/>
                  </a:lnTo>
                  <a:lnTo>
                    <a:pt x="58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8" name="Shape 34937"/>
            <p:cNvSpPr/>
            <p:nvPr/>
          </p:nvSpPr>
          <p:spPr>
            <a:xfrm>
              <a:off x="2880681" y="955214"/>
              <a:ext cx="13798" cy="14135"/>
            </a:xfrm>
            <a:custGeom>
              <a:avLst/>
              <a:gdLst/>
              <a:ahLst/>
              <a:cxnLst/>
              <a:rect l="0" t="0" r="0" b="0"/>
              <a:pathLst>
                <a:path w="13798" h="14135">
                  <a:moveTo>
                    <a:pt x="5880" y="0"/>
                  </a:moveTo>
                  <a:lnTo>
                    <a:pt x="8750" y="26"/>
                  </a:lnTo>
                  <a:lnTo>
                    <a:pt x="11303" y="1041"/>
                  </a:lnTo>
                  <a:lnTo>
                    <a:pt x="12865" y="2959"/>
                  </a:lnTo>
                  <a:lnTo>
                    <a:pt x="13798" y="5532"/>
                  </a:lnTo>
                  <a:lnTo>
                    <a:pt x="13798" y="6371"/>
                  </a:lnTo>
                  <a:lnTo>
                    <a:pt x="13779" y="8738"/>
                  </a:lnTo>
                  <a:lnTo>
                    <a:pt x="12446" y="11290"/>
                  </a:lnTo>
                  <a:lnTo>
                    <a:pt x="10833" y="13195"/>
                  </a:lnTo>
                  <a:lnTo>
                    <a:pt x="8242" y="14135"/>
                  </a:lnTo>
                  <a:lnTo>
                    <a:pt x="5690" y="13767"/>
                  </a:lnTo>
                  <a:lnTo>
                    <a:pt x="2807" y="12764"/>
                  </a:lnTo>
                  <a:lnTo>
                    <a:pt x="927" y="10503"/>
                  </a:lnTo>
                  <a:lnTo>
                    <a:pt x="0" y="7925"/>
                  </a:lnTo>
                  <a:lnTo>
                    <a:pt x="38" y="5360"/>
                  </a:lnTo>
                  <a:lnTo>
                    <a:pt x="1029" y="2820"/>
                  </a:lnTo>
                  <a:lnTo>
                    <a:pt x="3289" y="915"/>
                  </a:lnTo>
                  <a:lnTo>
                    <a:pt x="58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9" name="Shape 34940"/>
            <p:cNvSpPr/>
            <p:nvPr/>
          </p:nvSpPr>
          <p:spPr>
            <a:xfrm>
              <a:off x="3006811" y="962994"/>
              <a:ext cx="14110" cy="14122"/>
            </a:xfrm>
            <a:custGeom>
              <a:avLst/>
              <a:gdLst/>
              <a:ahLst/>
              <a:cxnLst/>
              <a:rect l="0" t="0" r="0" b="0"/>
              <a:pathLst>
                <a:path w="14110" h="14122">
                  <a:moveTo>
                    <a:pt x="6515" y="0"/>
                  </a:moveTo>
                  <a:lnTo>
                    <a:pt x="9055" y="356"/>
                  </a:lnTo>
                  <a:lnTo>
                    <a:pt x="11608" y="1664"/>
                  </a:lnTo>
                  <a:lnTo>
                    <a:pt x="13195" y="3620"/>
                  </a:lnTo>
                  <a:lnTo>
                    <a:pt x="14110" y="6185"/>
                  </a:lnTo>
                  <a:lnTo>
                    <a:pt x="13767" y="9068"/>
                  </a:lnTo>
                  <a:lnTo>
                    <a:pt x="12128" y="11595"/>
                  </a:lnTo>
                  <a:lnTo>
                    <a:pt x="10173" y="13513"/>
                  </a:lnTo>
                  <a:lnTo>
                    <a:pt x="7594" y="14122"/>
                  </a:lnTo>
                  <a:lnTo>
                    <a:pt x="4725" y="14072"/>
                  </a:lnTo>
                  <a:lnTo>
                    <a:pt x="2502" y="12433"/>
                  </a:lnTo>
                  <a:lnTo>
                    <a:pt x="610" y="10490"/>
                  </a:lnTo>
                  <a:lnTo>
                    <a:pt x="0" y="7607"/>
                  </a:lnTo>
                  <a:lnTo>
                    <a:pt x="26" y="5042"/>
                  </a:lnTo>
                  <a:lnTo>
                    <a:pt x="1359" y="2477"/>
                  </a:lnTo>
                  <a:lnTo>
                    <a:pt x="3620" y="597"/>
                  </a:lnTo>
                  <a:lnTo>
                    <a:pt x="651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0" name="Shape 34941"/>
            <p:cNvSpPr/>
            <p:nvPr/>
          </p:nvSpPr>
          <p:spPr>
            <a:xfrm>
              <a:off x="3006811" y="962994"/>
              <a:ext cx="14110" cy="14119"/>
            </a:xfrm>
            <a:custGeom>
              <a:avLst/>
              <a:gdLst/>
              <a:ahLst/>
              <a:cxnLst/>
              <a:rect l="0" t="0" r="0" b="0"/>
              <a:pathLst>
                <a:path w="14110" h="14119">
                  <a:moveTo>
                    <a:pt x="6515" y="0"/>
                  </a:moveTo>
                  <a:lnTo>
                    <a:pt x="9055" y="356"/>
                  </a:lnTo>
                  <a:lnTo>
                    <a:pt x="11608" y="1664"/>
                  </a:lnTo>
                  <a:lnTo>
                    <a:pt x="13195" y="3620"/>
                  </a:lnTo>
                  <a:lnTo>
                    <a:pt x="14110" y="6185"/>
                  </a:lnTo>
                  <a:lnTo>
                    <a:pt x="13767" y="9068"/>
                  </a:lnTo>
                  <a:lnTo>
                    <a:pt x="12128" y="11595"/>
                  </a:lnTo>
                  <a:lnTo>
                    <a:pt x="10173" y="13513"/>
                  </a:lnTo>
                  <a:lnTo>
                    <a:pt x="7611" y="14119"/>
                  </a:lnTo>
                  <a:lnTo>
                    <a:pt x="7376" y="14119"/>
                  </a:lnTo>
                  <a:lnTo>
                    <a:pt x="4725" y="14072"/>
                  </a:lnTo>
                  <a:lnTo>
                    <a:pt x="2502" y="12433"/>
                  </a:lnTo>
                  <a:lnTo>
                    <a:pt x="610" y="10490"/>
                  </a:lnTo>
                  <a:lnTo>
                    <a:pt x="0" y="7607"/>
                  </a:lnTo>
                  <a:lnTo>
                    <a:pt x="26" y="5042"/>
                  </a:lnTo>
                  <a:lnTo>
                    <a:pt x="1359" y="2477"/>
                  </a:lnTo>
                  <a:lnTo>
                    <a:pt x="3620" y="597"/>
                  </a:lnTo>
                  <a:lnTo>
                    <a:pt x="651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1" name="Shape 34942"/>
            <p:cNvSpPr/>
            <p:nvPr/>
          </p:nvSpPr>
          <p:spPr>
            <a:xfrm>
              <a:off x="3048845" y="956810"/>
              <a:ext cx="13830" cy="14148"/>
            </a:xfrm>
            <a:custGeom>
              <a:avLst/>
              <a:gdLst/>
              <a:ahLst/>
              <a:cxnLst/>
              <a:rect l="0" t="0" r="0" b="0"/>
              <a:pathLst>
                <a:path w="13830" h="14148">
                  <a:moveTo>
                    <a:pt x="5245" y="0"/>
                  </a:moveTo>
                  <a:lnTo>
                    <a:pt x="8446" y="51"/>
                  </a:lnTo>
                  <a:lnTo>
                    <a:pt x="10681" y="1029"/>
                  </a:lnTo>
                  <a:lnTo>
                    <a:pt x="12586" y="2984"/>
                  </a:lnTo>
                  <a:lnTo>
                    <a:pt x="13830" y="5575"/>
                  </a:lnTo>
                  <a:lnTo>
                    <a:pt x="13792" y="8458"/>
                  </a:lnTo>
                  <a:lnTo>
                    <a:pt x="12789" y="10985"/>
                  </a:lnTo>
                  <a:lnTo>
                    <a:pt x="10858" y="12891"/>
                  </a:lnTo>
                  <a:lnTo>
                    <a:pt x="8255" y="14148"/>
                  </a:lnTo>
                  <a:lnTo>
                    <a:pt x="5385" y="14110"/>
                  </a:lnTo>
                  <a:lnTo>
                    <a:pt x="2832" y="13107"/>
                  </a:lnTo>
                  <a:lnTo>
                    <a:pt x="927" y="11150"/>
                  </a:lnTo>
                  <a:lnTo>
                    <a:pt x="0" y="8585"/>
                  </a:lnTo>
                  <a:lnTo>
                    <a:pt x="38" y="5397"/>
                  </a:lnTo>
                  <a:lnTo>
                    <a:pt x="1041" y="3149"/>
                  </a:lnTo>
                  <a:lnTo>
                    <a:pt x="2997" y="940"/>
                  </a:lnTo>
                  <a:lnTo>
                    <a:pt x="524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2" name="Shape 34943"/>
            <p:cNvSpPr/>
            <p:nvPr/>
          </p:nvSpPr>
          <p:spPr>
            <a:xfrm>
              <a:off x="3048848" y="956818"/>
              <a:ext cx="13827" cy="14135"/>
            </a:xfrm>
            <a:custGeom>
              <a:avLst/>
              <a:gdLst/>
              <a:ahLst/>
              <a:cxnLst/>
              <a:rect l="0" t="0" r="0" b="0"/>
              <a:pathLst>
                <a:path w="13827" h="14135">
                  <a:moveTo>
                    <a:pt x="5224" y="0"/>
                  </a:moveTo>
                  <a:lnTo>
                    <a:pt x="5706" y="0"/>
                  </a:lnTo>
                  <a:lnTo>
                    <a:pt x="8442" y="43"/>
                  </a:lnTo>
                  <a:lnTo>
                    <a:pt x="10677" y="1021"/>
                  </a:lnTo>
                  <a:lnTo>
                    <a:pt x="12582" y="2977"/>
                  </a:lnTo>
                  <a:lnTo>
                    <a:pt x="13827" y="5568"/>
                  </a:lnTo>
                  <a:lnTo>
                    <a:pt x="13789" y="8451"/>
                  </a:lnTo>
                  <a:lnTo>
                    <a:pt x="12785" y="10978"/>
                  </a:lnTo>
                  <a:lnTo>
                    <a:pt x="10855" y="12883"/>
                  </a:lnTo>
                  <a:lnTo>
                    <a:pt x="8263" y="14135"/>
                  </a:lnTo>
                  <a:lnTo>
                    <a:pt x="7846" y="14135"/>
                  </a:lnTo>
                  <a:lnTo>
                    <a:pt x="5381" y="14102"/>
                  </a:lnTo>
                  <a:lnTo>
                    <a:pt x="2829" y="13099"/>
                  </a:lnTo>
                  <a:lnTo>
                    <a:pt x="924" y="11143"/>
                  </a:lnTo>
                  <a:lnTo>
                    <a:pt x="0" y="8587"/>
                  </a:lnTo>
                  <a:lnTo>
                    <a:pt x="0" y="8285"/>
                  </a:lnTo>
                  <a:lnTo>
                    <a:pt x="34" y="5390"/>
                  </a:lnTo>
                  <a:lnTo>
                    <a:pt x="1038" y="3142"/>
                  </a:lnTo>
                  <a:lnTo>
                    <a:pt x="2994" y="933"/>
                  </a:lnTo>
                  <a:lnTo>
                    <a:pt x="52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3" name="Shape 34948"/>
            <p:cNvSpPr/>
            <p:nvPr/>
          </p:nvSpPr>
          <p:spPr>
            <a:xfrm>
              <a:off x="3203590" y="889391"/>
              <a:ext cx="13729" cy="14097"/>
            </a:xfrm>
            <a:custGeom>
              <a:avLst/>
              <a:gdLst/>
              <a:ahLst/>
              <a:cxnLst/>
              <a:rect l="0" t="0" r="0" b="0"/>
              <a:pathLst>
                <a:path w="13729" h="14097">
                  <a:moveTo>
                    <a:pt x="8077" y="0"/>
                  </a:moveTo>
                  <a:lnTo>
                    <a:pt x="10300" y="1321"/>
                  </a:lnTo>
                  <a:lnTo>
                    <a:pt x="12522" y="2642"/>
                  </a:lnTo>
                  <a:lnTo>
                    <a:pt x="13729" y="8420"/>
                  </a:lnTo>
                  <a:lnTo>
                    <a:pt x="10795" y="12865"/>
                  </a:lnTo>
                  <a:lnTo>
                    <a:pt x="8217" y="14097"/>
                  </a:lnTo>
                  <a:lnTo>
                    <a:pt x="5321" y="14072"/>
                  </a:lnTo>
                  <a:lnTo>
                    <a:pt x="3099" y="13081"/>
                  </a:lnTo>
                  <a:lnTo>
                    <a:pt x="1207" y="10821"/>
                  </a:lnTo>
                  <a:lnTo>
                    <a:pt x="0" y="5677"/>
                  </a:lnTo>
                  <a:lnTo>
                    <a:pt x="2616" y="1219"/>
                  </a:lnTo>
                  <a:lnTo>
                    <a:pt x="5499" y="305"/>
                  </a:lnTo>
                  <a:lnTo>
                    <a:pt x="80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4" name="Shape 34949"/>
            <p:cNvSpPr/>
            <p:nvPr/>
          </p:nvSpPr>
          <p:spPr>
            <a:xfrm>
              <a:off x="3203590" y="889394"/>
              <a:ext cx="13724" cy="14094"/>
            </a:xfrm>
            <a:custGeom>
              <a:avLst/>
              <a:gdLst/>
              <a:ahLst/>
              <a:cxnLst/>
              <a:rect l="0" t="0" r="0" b="0"/>
              <a:pathLst>
                <a:path w="13724" h="14094">
                  <a:moveTo>
                    <a:pt x="8051" y="0"/>
                  </a:moveTo>
                  <a:lnTo>
                    <a:pt x="8082" y="0"/>
                  </a:lnTo>
                  <a:lnTo>
                    <a:pt x="10300" y="1318"/>
                  </a:lnTo>
                  <a:lnTo>
                    <a:pt x="12522" y="2639"/>
                  </a:lnTo>
                  <a:lnTo>
                    <a:pt x="13724" y="8393"/>
                  </a:lnTo>
                  <a:lnTo>
                    <a:pt x="13724" y="8425"/>
                  </a:lnTo>
                  <a:lnTo>
                    <a:pt x="10795" y="12862"/>
                  </a:lnTo>
                  <a:lnTo>
                    <a:pt x="8217" y="14094"/>
                  </a:lnTo>
                  <a:lnTo>
                    <a:pt x="5321" y="14069"/>
                  </a:lnTo>
                  <a:lnTo>
                    <a:pt x="3099" y="13078"/>
                  </a:lnTo>
                  <a:lnTo>
                    <a:pt x="1207" y="10818"/>
                  </a:lnTo>
                  <a:lnTo>
                    <a:pt x="0" y="5674"/>
                  </a:lnTo>
                  <a:lnTo>
                    <a:pt x="2616" y="1216"/>
                  </a:lnTo>
                  <a:lnTo>
                    <a:pt x="5499" y="302"/>
                  </a:lnTo>
                  <a:lnTo>
                    <a:pt x="805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5" name="Shape 34950"/>
            <p:cNvSpPr/>
            <p:nvPr/>
          </p:nvSpPr>
          <p:spPr>
            <a:xfrm>
              <a:off x="3236598" y="863238"/>
              <a:ext cx="14084" cy="13767"/>
            </a:xfrm>
            <a:custGeom>
              <a:avLst/>
              <a:gdLst/>
              <a:ahLst/>
              <a:cxnLst/>
              <a:rect l="0" t="0" r="0" b="0"/>
              <a:pathLst>
                <a:path w="14084" h="13767">
                  <a:moveTo>
                    <a:pt x="7785" y="0"/>
                  </a:moveTo>
                  <a:lnTo>
                    <a:pt x="10338" y="673"/>
                  </a:lnTo>
                  <a:lnTo>
                    <a:pt x="12560" y="1981"/>
                  </a:lnTo>
                  <a:lnTo>
                    <a:pt x="14084" y="7150"/>
                  </a:lnTo>
                  <a:lnTo>
                    <a:pt x="11773" y="12230"/>
                  </a:lnTo>
                  <a:lnTo>
                    <a:pt x="9525" y="13488"/>
                  </a:lnTo>
                  <a:lnTo>
                    <a:pt x="6642" y="13767"/>
                  </a:lnTo>
                  <a:lnTo>
                    <a:pt x="4077" y="13411"/>
                  </a:lnTo>
                  <a:lnTo>
                    <a:pt x="2172" y="11786"/>
                  </a:lnTo>
                  <a:lnTo>
                    <a:pt x="0" y="6312"/>
                  </a:lnTo>
                  <a:lnTo>
                    <a:pt x="2311" y="1537"/>
                  </a:lnTo>
                  <a:lnTo>
                    <a:pt x="4890" y="292"/>
                  </a:lnTo>
                  <a:lnTo>
                    <a:pt x="77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6" name="Shape 34951"/>
            <p:cNvSpPr/>
            <p:nvPr/>
          </p:nvSpPr>
          <p:spPr>
            <a:xfrm>
              <a:off x="3236605" y="863244"/>
              <a:ext cx="14077" cy="13761"/>
            </a:xfrm>
            <a:custGeom>
              <a:avLst/>
              <a:gdLst/>
              <a:ahLst/>
              <a:cxnLst/>
              <a:rect l="0" t="0" r="0" b="0"/>
              <a:pathLst>
                <a:path w="14077" h="13761">
                  <a:moveTo>
                    <a:pt x="7716" y="0"/>
                  </a:moveTo>
                  <a:lnTo>
                    <a:pt x="7801" y="0"/>
                  </a:lnTo>
                  <a:lnTo>
                    <a:pt x="10330" y="667"/>
                  </a:lnTo>
                  <a:lnTo>
                    <a:pt x="12553" y="1975"/>
                  </a:lnTo>
                  <a:lnTo>
                    <a:pt x="14077" y="7144"/>
                  </a:lnTo>
                  <a:lnTo>
                    <a:pt x="11765" y="12224"/>
                  </a:lnTo>
                  <a:lnTo>
                    <a:pt x="9517" y="13481"/>
                  </a:lnTo>
                  <a:lnTo>
                    <a:pt x="6634" y="13761"/>
                  </a:lnTo>
                  <a:lnTo>
                    <a:pt x="4069" y="13405"/>
                  </a:lnTo>
                  <a:lnTo>
                    <a:pt x="2164" y="11780"/>
                  </a:lnTo>
                  <a:lnTo>
                    <a:pt x="0" y="6325"/>
                  </a:lnTo>
                  <a:lnTo>
                    <a:pt x="0" y="6290"/>
                  </a:lnTo>
                  <a:lnTo>
                    <a:pt x="2304" y="1531"/>
                  </a:lnTo>
                  <a:lnTo>
                    <a:pt x="4882" y="286"/>
                  </a:lnTo>
                  <a:lnTo>
                    <a:pt x="77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7" name="Shape 34952"/>
            <p:cNvSpPr/>
            <p:nvPr/>
          </p:nvSpPr>
          <p:spPr>
            <a:xfrm>
              <a:off x="3266785" y="833207"/>
              <a:ext cx="14110" cy="14415"/>
            </a:xfrm>
            <a:custGeom>
              <a:avLst/>
              <a:gdLst/>
              <a:ahLst/>
              <a:cxnLst/>
              <a:rect l="0" t="0" r="0" b="0"/>
              <a:pathLst>
                <a:path w="14110" h="14415">
                  <a:moveTo>
                    <a:pt x="6833" y="0"/>
                  </a:moveTo>
                  <a:lnTo>
                    <a:pt x="9690" y="673"/>
                  </a:lnTo>
                  <a:lnTo>
                    <a:pt x="11913" y="2311"/>
                  </a:lnTo>
                  <a:lnTo>
                    <a:pt x="14110" y="6833"/>
                  </a:lnTo>
                  <a:lnTo>
                    <a:pt x="12421" y="12243"/>
                  </a:lnTo>
                  <a:lnTo>
                    <a:pt x="10160" y="13805"/>
                  </a:lnTo>
                  <a:lnTo>
                    <a:pt x="7290" y="14415"/>
                  </a:lnTo>
                  <a:lnTo>
                    <a:pt x="4394" y="13729"/>
                  </a:lnTo>
                  <a:lnTo>
                    <a:pt x="2185" y="12421"/>
                  </a:lnTo>
                  <a:lnTo>
                    <a:pt x="0" y="7277"/>
                  </a:lnTo>
                  <a:lnTo>
                    <a:pt x="1994" y="2489"/>
                  </a:lnTo>
                  <a:lnTo>
                    <a:pt x="4242" y="915"/>
                  </a:lnTo>
                  <a:lnTo>
                    <a:pt x="683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8" name="Shape 34953"/>
            <p:cNvSpPr/>
            <p:nvPr/>
          </p:nvSpPr>
          <p:spPr>
            <a:xfrm>
              <a:off x="3266785" y="833209"/>
              <a:ext cx="14110" cy="14413"/>
            </a:xfrm>
            <a:custGeom>
              <a:avLst/>
              <a:gdLst/>
              <a:ahLst/>
              <a:cxnLst/>
              <a:rect l="0" t="0" r="0" b="0"/>
              <a:pathLst>
                <a:path w="14110" h="14413">
                  <a:moveTo>
                    <a:pt x="6829" y="0"/>
                  </a:moveTo>
                  <a:lnTo>
                    <a:pt x="6840" y="0"/>
                  </a:lnTo>
                  <a:lnTo>
                    <a:pt x="9690" y="672"/>
                  </a:lnTo>
                  <a:lnTo>
                    <a:pt x="11913" y="2310"/>
                  </a:lnTo>
                  <a:lnTo>
                    <a:pt x="14110" y="6831"/>
                  </a:lnTo>
                  <a:lnTo>
                    <a:pt x="12421" y="12242"/>
                  </a:lnTo>
                  <a:lnTo>
                    <a:pt x="10160" y="13803"/>
                  </a:lnTo>
                  <a:lnTo>
                    <a:pt x="7290" y="14413"/>
                  </a:lnTo>
                  <a:lnTo>
                    <a:pt x="4394" y="13727"/>
                  </a:lnTo>
                  <a:lnTo>
                    <a:pt x="2185" y="12419"/>
                  </a:lnTo>
                  <a:lnTo>
                    <a:pt x="0" y="7276"/>
                  </a:lnTo>
                  <a:lnTo>
                    <a:pt x="1994" y="2488"/>
                  </a:lnTo>
                  <a:lnTo>
                    <a:pt x="4242" y="913"/>
                  </a:lnTo>
                  <a:lnTo>
                    <a:pt x="682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9" name="Shape 34954"/>
            <p:cNvSpPr/>
            <p:nvPr/>
          </p:nvSpPr>
          <p:spPr>
            <a:xfrm>
              <a:off x="3294139" y="800572"/>
              <a:ext cx="13792" cy="13780"/>
            </a:xfrm>
            <a:custGeom>
              <a:avLst/>
              <a:gdLst/>
              <a:ahLst/>
              <a:cxnLst/>
              <a:rect l="0" t="0" r="0" b="0"/>
              <a:pathLst>
                <a:path w="13792" h="13780">
                  <a:moveTo>
                    <a:pt x="5880" y="0"/>
                  </a:moveTo>
                  <a:lnTo>
                    <a:pt x="8433" y="26"/>
                  </a:lnTo>
                  <a:lnTo>
                    <a:pt x="10973" y="1334"/>
                  </a:lnTo>
                  <a:lnTo>
                    <a:pt x="13792" y="5842"/>
                  </a:lnTo>
                  <a:lnTo>
                    <a:pt x="12433" y="11290"/>
                  </a:lnTo>
                  <a:lnTo>
                    <a:pt x="10503" y="13183"/>
                  </a:lnTo>
                  <a:lnTo>
                    <a:pt x="7925" y="13780"/>
                  </a:lnTo>
                  <a:lnTo>
                    <a:pt x="5042" y="13741"/>
                  </a:lnTo>
                  <a:lnTo>
                    <a:pt x="2489" y="12433"/>
                  </a:lnTo>
                  <a:lnTo>
                    <a:pt x="0" y="7595"/>
                  </a:lnTo>
                  <a:lnTo>
                    <a:pt x="1346" y="2489"/>
                  </a:lnTo>
                  <a:lnTo>
                    <a:pt x="3289" y="915"/>
                  </a:lnTo>
                  <a:lnTo>
                    <a:pt x="58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0" name="Shape 34955"/>
            <p:cNvSpPr/>
            <p:nvPr/>
          </p:nvSpPr>
          <p:spPr>
            <a:xfrm>
              <a:off x="3294139" y="800572"/>
              <a:ext cx="13789" cy="13780"/>
            </a:xfrm>
            <a:custGeom>
              <a:avLst/>
              <a:gdLst/>
              <a:ahLst/>
              <a:cxnLst/>
              <a:rect l="0" t="0" r="0" b="0"/>
              <a:pathLst>
                <a:path w="13789" h="13780">
                  <a:moveTo>
                    <a:pt x="5880" y="0"/>
                  </a:moveTo>
                  <a:lnTo>
                    <a:pt x="8433" y="26"/>
                  </a:lnTo>
                  <a:lnTo>
                    <a:pt x="10973" y="1334"/>
                  </a:lnTo>
                  <a:lnTo>
                    <a:pt x="13789" y="5838"/>
                  </a:lnTo>
                  <a:lnTo>
                    <a:pt x="13789" y="5853"/>
                  </a:lnTo>
                  <a:lnTo>
                    <a:pt x="12433" y="11290"/>
                  </a:lnTo>
                  <a:lnTo>
                    <a:pt x="10503" y="13183"/>
                  </a:lnTo>
                  <a:lnTo>
                    <a:pt x="7925" y="13780"/>
                  </a:lnTo>
                  <a:lnTo>
                    <a:pt x="5042" y="13741"/>
                  </a:lnTo>
                  <a:lnTo>
                    <a:pt x="2489" y="12433"/>
                  </a:lnTo>
                  <a:lnTo>
                    <a:pt x="0" y="7595"/>
                  </a:lnTo>
                  <a:lnTo>
                    <a:pt x="1346" y="2489"/>
                  </a:lnTo>
                  <a:lnTo>
                    <a:pt x="3289" y="915"/>
                  </a:lnTo>
                  <a:lnTo>
                    <a:pt x="58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1" name="Shape 34956"/>
            <p:cNvSpPr/>
            <p:nvPr/>
          </p:nvSpPr>
          <p:spPr>
            <a:xfrm>
              <a:off x="3337108" y="727458"/>
              <a:ext cx="14084" cy="14110"/>
            </a:xfrm>
            <a:custGeom>
              <a:avLst/>
              <a:gdLst/>
              <a:ahLst/>
              <a:cxnLst/>
              <a:rect l="0" t="0" r="0" b="0"/>
              <a:pathLst>
                <a:path w="14084" h="14110">
                  <a:moveTo>
                    <a:pt x="7138" y="0"/>
                  </a:moveTo>
                  <a:lnTo>
                    <a:pt x="9995" y="686"/>
                  </a:lnTo>
                  <a:lnTo>
                    <a:pt x="11900" y="2311"/>
                  </a:lnTo>
                  <a:lnTo>
                    <a:pt x="13792" y="4572"/>
                  </a:lnTo>
                  <a:lnTo>
                    <a:pt x="14084" y="6820"/>
                  </a:lnTo>
                  <a:lnTo>
                    <a:pt x="13411" y="9703"/>
                  </a:lnTo>
                  <a:lnTo>
                    <a:pt x="11773" y="11912"/>
                  </a:lnTo>
                  <a:lnTo>
                    <a:pt x="9513" y="13500"/>
                  </a:lnTo>
                  <a:lnTo>
                    <a:pt x="6947" y="14110"/>
                  </a:lnTo>
                  <a:lnTo>
                    <a:pt x="4077" y="13093"/>
                  </a:lnTo>
                  <a:lnTo>
                    <a:pt x="1842" y="11468"/>
                  </a:lnTo>
                  <a:lnTo>
                    <a:pt x="584" y="9207"/>
                  </a:lnTo>
                  <a:lnTo>
                    <a:pt x="0" y="6629"/>
                  </a:lnTo>
                  <a:lnTo>
                    <a:pt x="673" y="3759"/>
                  </a:lnTo>
                  <a:lnTo>
                    <a:pt x="1968" y="1841"/>
                  </a:lnTo>
                  <a:lnTo>
                    <a:pt x="4547" y="292"/>
                  </a:lnTo>
                  <a:lnTo>
                    <a:pt x="713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2" name="Shape 34957"/>
            <p:cNvSpPr/>
            <p:nvPr/>
          </p:nvSpPr>
          <p:spPr>
            <a:xfrm>
              <a:off x="3337113" y="727458"/>
              <a:ext cx="14072" cy="14107"/>
            </a:xfrm>
            <a:custGeom>
              <a:avLst/>
              <a:gdLst/>
              <a:ahLst/>
              <a:cxnLst/>
              <a:rect l="0" t="0" r="0" b="0"/>
              <a:pathLst>
                <a:path w="14072" h="14107">
                  <a:moveTo>
                    <a:pt x="7133" y="0"/>
                  </a:moveTo>
                  <a:lnTo>
                    <a:pt x="9990" y="686"/>
                  </a:lnTo>
                  <a:lnTo>
                    <a:pt x="11895" y="2311"/>
                  </a:lnTo>
                  <a:lnTo>
                    <a:pt x="13787" y="4572"/>
                  </a:lnTo>
                  <a:lnTo>
                    <a:pt x="14072" y="6760"/>
                  </a:lnTo>
                  <a:lnTo>
                    <a:pt x="14072" y="6853"/>
                  </a:lnTo>
                  <a:lnTo>
                    <a:pt x="13406" y="9703"/>
                  </a:lnTo>
                  <a:lnTo>
                    <a:pt x="11768" y="11912"/>
                  </a:lnTo>
                  <a:lnTo>
                    <a:pt x="9508" y="13500"/>
                  </a:lnTo>
                  <a:lnTo>
                    <a:pt x="6952" y="14107"/>
                  </a:lnTo>
                  <a:lnTo>
                    <a:pt x="6935" y="14107"/>
                  </a:lnTo>
                  <a:lnTo>
                    <a:pt x="4072" y="13093"/>
                  </a:lnTo>
                  <a:lnTo>
                    <a:pt x="1837" y="11468"/>
                  </a:lnTo>
                  <a:lnTo>
                    <a:pt x="579" y="9207"/>
                  </a:lnTo>
                  <a:lnTo>
                    <a:pt x="0" y="6652"/>
                  </a:lnTo>
                  <a:lnTo>
                    <a:pt x="0" y="6608"/>
                  </a:lnTo>
                  <a:lnTo>
                    <a:pt x="668" y="3759"/>
                  </a:lnTo>
                  <a:lnTo>
                    <a:pt x="1963" y="1841"/>
                  </a:lnTo>
                  <a:lnTo>
                    <a:pt x="4542" y="292"/>
                  </a:lnTo>
                  <a:lnTo>
                    <a:pt x="713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3" name="Shape 34958"/>
            <p:cNvSpPr/>
            <p:nvPr/>
          </p:nvSpPr>
          <p:spPr>
            <a:xfrm>
              <a:off x="3352679" y="687936"/>
              <a:ext cx="14110" cy="14097"/>
            </a:xfrm>
            <a:custGeom>
              <a:avLst/>
              <a:gdLst/>
              <a:ahLst/>
              <a:cxnLst/>
              <a:rect l="0" t="0" r="0" b="0"/>
              <a:pathLst>
                <a:path w="14110" h="14097">
                  <a:moveTo>
                    <a:pt x="6503" y="0"/>
                  </a:moveTo>
                  <a:lnTo>
                    <a:pt x="9385" y="343"/>
                  </a:lnTo>
                  <a:lnTo>
                    <a:pt x="11926" y="1676"/>
                  </a:lnTo>
                  <a:lnTo>
                    <a:pt x="13500" y="3937"/>
                  </a:lnTo>
                  <a:lnTo>
                    <a:pt x="14110" y="6502"/>
                  </a:lnTo>
                  <a:lnTo>
                    <a:pt x="13754" y="9398"/>
                  </a:lnTo>
                  <a:lnTo>
                    <a:pt x="12433" y="11621"/>
                  </a:lnTo>
                  <a:lnTo>
                    <a:pt x="10160" y="13183"/>
                  </a:lnTo>
                  <a:lnTo>
                    <a:pt x="7595" y="14097"/>
                  </a:lnTo>
                  <a:lnTo>
                    <a:pt x="4394" y="13741"/>
                  </a:lnTo>
                  <a:lnTo>
                    <a:pt x="2172" y="12433"/>
                  </a:lnTo>
                  <a:lnTo>
                    <a:pt x="610" y="9868"/>
                  </a:lnTo>
                  <a:lnTo>
                    <a:pt x="0" y="7277"/>
                  </a:lnTo>
                  <a:lnTo>
                    <a:pt x="356" y="4712"/>
                  </a:lnTo>
                  <a:lnTo>
                    <a:pt x="1664" y="2172"/>
                  </a:lnTo>
                  <a:lnTo>
                    <a:pt x="3937" y="610"/>
                  </a:lnTo>
                  <a:lnTo>
                    <a:pt x="65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4" name="Shape 34959"/>
            <p:cNvSpPr/>
            <p:nvPr/>
          </p:nvSpPr>
          <p:spPr>
            <a:xfrm>
              <a:off x="3352679" y="687946"/>
              <a:ext cx="14101" cy="14087"/>
            </a:xfrm>
            <a:custGeom>
              <a:avLst/>
              <a:gdLst/>
              <a:ahLst/>
              <a:cxnLst/>
              <a:rect l="0" t="0" r="0" b="0"/>
              <a:pathLst>
                <a:path w="14101" h="14087">
                  <a:moveTo>
                    <a:pt x="6459" y="0"/>
                  </a:moveTo>
                  <a:lnTo>
                    <a:pt x="6591" y="0"/>
                  </a:lnTo>
                  <a:lnTo>
                    <a:pt x="9385" y="333"/>
                  </a:lnTo>
                  <a:lnTo>
                    <a:pt x="11926" y="1666"/>
                  </a:lnTo>
                  <a:lnTo>
                    <a:pt x="13500" y="3927"/>
                  </a:lnTo>
                  <a:lnTo>
                    <a:pt x="14101" y="6453"/>
                  </a:lnTo>
                  <a:lnTo>
                    <a:pt x="14101" y="6567"/>
                  </a:lnTo>
                  <a:lnTo>
                    <a:pt x="13754" y="9387"/>
                  </a:lnTo>
                  <a:lnTo>
                    <a:pt x="12433" y="11610"/>
                  </a:lnTo>
                  <a:lnTo>
                    <a:pt x="10160" y="13172"/>
                  </a:lnTo>
                  <a:lnTo>
                    <a:pt x="7595" y="14087"/>
                  </a:lnTo>
                  <a:lnTo>
                    <a:pt x="4394" y="13731"/>
                  </a:lnTo>
                  <a:lnTo>
                    <a:pt x="2172" y="12423"/>
                  </a:lnTo>
                  <a:lnTo>
                    <a:pt x="610" y="9858"/>
                  </a:lnTo>
                  <a:lnTo>
                    <a:pt x="0" y="7267"/>
                  </a:lnTo>
                  <a:lnTo>
                    <a:pt x="356" y="4701"/>
                  </a:lnTo>
                  <a:lnTo>
                    <a:pt x="1664" y="2161"/>
                  </a:lnTo>
                  <a:lnTo>
                    <a:pt x="3937" y="599"/>
                  </a:lnTo>
                  <a:lnTo>
                    <a:pt x="645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5" name="Shape 34962"/>
            <p:cNvSpPr/>
            <p:nvPr/>
          </p:nvSpPr>
          <p:spPr>
            <a:xfrm>
              <a:off x="3360632" y="560143"/>
              <a:ext cx="82423" cy="22339"/>
            </a:xfrm>
            <a:custGeom>
              <a:avLst/>
              <a:gdLst/>
              <a:ahLst/>
              <a:cxnLst/>
              <a:rect l="0" t="0" r="0" b="0"/>
              <a:pathLst>
                <a:path w="82423" h="22339">
                  <a:moveTo>
                    <a:pt x="82423" y="0"/>
                  </a:moveTo>
                  <a:lnTo>
                    <a:pt x="82118" y="22339"/>
                  </a:lnTo>
                  <a:lnTo>
                    <a:pt x="0" y="8979"/>
                  </a:lnTo>
                  <a:lnTo>
                    <a:pt x="824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6" name="Shape 34963"/>
            <p:cNvSpPr/>
            <p:nvPr/>
          </p:nvSpPr>
          <p:spPr>
            <a:xfrm>
              <a:off x="3360634" y="560146"/>
              <a:ext cx="82422" cy="22327"/>
            </a:xfrm>
            <a:custGeom>
              <a:avLst/>
              <a:gdLst/>
              <a:ahLst/>
              <a:cxnLst/>
              <a:rect l="0" t="0" r="0" b="0"/>
              <a:pathLst>
                <a:path w="82422" h="22327">
                  <a:moveTo>
                    <a:pt x="82397" y="0"/>
                  </a:moveTo>
                  <a:lnTo>
                    <a:pt x="82422" y="0"/>
                  </a:lnTo>
                  <a:lnTo>
                    <a:pt x="82117" y="22327"/>
                  </a:lnTo>
                  <a:lnTo>
                    <a:pt x="82055" y="22327"/>
                  </a:lnTo>
                  <a:lnTo>
                    <a:pt x="0" y="8976"/>
                  </a:lnTo>
                  <a:lnTo>
                    <a:pt x="823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7" name="Shape 34964"/>
            <p:cNvSpPr/>
            <p:nvPr/>
          </p:nvSpPr>
          <p:spPr>
            <a:xfrm>
              <a:off x="2599914" y="390785"/>
              <a:ext cx="13780" cy="13437"/>
            </a:xfrm>
            <a:custGeom>
              <a:avLst/>
              <a:gdLst/>
              <a:ahLst/>
              <a:cxnLst/>
              <a:rect l="0" t="0" r="0" b="0"/>
              <a:pathLst>
                <a:path w="13780" h="13437">
                  <a:moveTo>
                    <a:pt x="7442" y="0"/>
                  </a:moveTo>
                  <a:lnTo>
                    <a:pt x="10033" y="673"/>
                  </a:lnTo>
                  <a:lnTo>
                    <a:pt x="12243" y="1981"/>
                  </a:lnTo>
                  <a:lnTo>
                    <a:pt x="13488" y="4559"/>
                  </a:lnTo>
                  <a:lnTo>
                    <a:pt x="13780" y="7138"/>
                  </a:lnTo>
                  <a:lnTo>
                    <a:pt x="13424" y="9690"/>
                  </a:lnTo>
                  <a:lnTo>
                    <a:pt x="11799" y="11582"/>
                  </a:lnTo>
                  <a:lnTo>
                    <a:pt x="9538" y="13157"/>
                  </a:lnTo>
                  <a:lnTo>
                    <a:pt x="6629" y="13437"/>
                  </a:lnTo>
                  <a:lnTo>
                    <a:pt x="3772" y="13081"/>
                  </a:lnTo>
                  <a:lnTo>
                    <a:pt x="1880" y="11456"/>
                  </a:lnTo>
                  <a:lnTo>
                    <a:pt x="279" y="9512"/>
                  </a:lnTo>
                  <a:lnTo>
                    <a:pt x="0" y="6642"/>
                  </a:lnTo>
                  <a:lnTo>
                    <a:pt x="673" y="4077"/>
                  </a:lnTo>
                  <a:lnTo>
                    <a:pt x="1994" y="1854"/>
                  </a:lnTo>
                  <a:lnTo>
                    <a:pt x="4585" y="279"/>
                  </a:lnTo>
                  <a:lnTo>
                    <a:pt x="744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8" name="Shape 34965"/>
            <p:cNvSpPr/>
            <p:nvPr/>
          </p:nvSpPr>
          <p:spPr>
            <a:xfrm>
              <a:off x="2599916" y="390785"/>
              <a:ext cx="13767" cy="13437"/>
            </a:xfrm>
            <a:custGeom>
              <a:avLst/>
              <a:gdLst/>
              <a:ahLst/>
              <a:cxnLst/>
              <a:rect l="0" t="0" r="0" b="0"/>
              <a:pathLst>
                <a:path w="13767" h="13437">
                  <a:moveTo>
                    <a:pt x="7440" y="0"/>
                  </a:moveTo>
                  <a:lnTo>
                    <a:pt x="10031" y="673"/>
                  </a:lnTo>
                  <a:lnTo>
                    <a:pt x="12241" y="1981"/>
                  </a:lnTo>
                  <a:lnTo>
                    <a:pt x="13485" y="4559"/>
                  </a:lnTo>
                  <a:lnTo>
                    <a:pt x="13767" y="7045"/>
                  </a:lnTo>
                  <a:lnTo>
                    <a:pt x="13767" y="7213"/>
                  </a:lnTo>
                  <a:lnTo>
                    <a:pt x="13422" y="9690"/>
                  </a:lnTo>
                  <a:lnTo>
                    <a:pt x="11796" y="11582"/>
                  </a:lnTo>
                  <a:lnTo>
                    <a:pt x="9535" y="13157"/>
                  </a:lnTo>
                  <a:lnTo>
                    <a:pt x="6627" y="13437"/>
                  </a:lnTo>
                  <a:lnTo>
                    <a:pt x="3770" y="13081"/>
                  </a:lnTo>
                  <a:lnTo>
                    <a:pt x="1877" y="11456"/>
                  </a:lnTo>
                  <a:lnTo>
                    <a:pt x="277" y="9512"/>
                  </a:lnTo>
                  <a:lnTo>
                    <a:pt x="0" y="6666"/>
                  </a:lnTo>
                  <a:lnTo>
                    <a:pt x="0" y="6633"/>
                  </a:lnTo>
                  <a:lnTo>
                    <a:pt x="671" y="4077"/>
                  </a:lnTo>
                  <a:lnTo>
                    <a:pt x="1992" y="1854"/>
                  </a:lnTo>
                  <a:lnTo>
                    <a:pt x="4582" y="279"/>
                  </a:lnTo>
                  <a:lnTo>
                    <a:pt x="74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9" name="Shape 34966"/>
            <p:cNvSpPr/>
            <p:nvPr/>
          </p:nvSpPr>
          <p:spPr>
            <a:xfrm>
              <a:off x="2584006" y="429975"/>
              <a:ext cx="14110" cy="14110"/>
            </a:xfrm>
            <a:custGeom>
              <a:avLst/>
              <a:gdLst/>
              <a:ahLst/>
              <a:cxnLst/>
              <a:rect l="0" t="0" r="0" b="0"/>
              <a:pathLst>
                <a:path w="14110" h="14110">
                  <a:moveTo>
                    <a:pt x="6833" y="0"/>
                  </a:moveTo>
                  <a:lnTo>
                    <a:pt x="9703" y="356"/>
                  </a:lnTo>
                  <a:lnTo>
                    <a:pt x="12243" y="1994"/>
                  </a:lnTo>
                  <a:lnTo>
                    <a:pt x="13500" y="3925"/>
                  </a:lnTo>
                  <a:lnTo>
                    <a:pt x="14110" y="6503"/>
                  </a:lnTo>
                  <a:lnTo>
                    <a:pt x="14072" y="9385"/>
                  </a:lnTo>
                  <a:lnTo>
                    <a:pt x="12764" y="11608"/>
                  </a:lnTo>
                  <a:lnTo>
                    <a:pt x="10503" y="13183"/>
                  </a:lnTo>
                  <a:lnTo>
                    <a:pt x="7594" y="14110"/>
                  </a:lnTo>
                  <a:lnTo>
                    <a:pt x="4737" y="13424"/>
                  </a:lnTo>
                  <a:lnTo>
                    <a:pt x="2502" y="12421"/>
                  </a:lnTo>
                  <a:lnTo>
                    <a:pt x="597" y="10173"/>
                  </a:lnTo>
                  <a:lnTo>
                    <a:pt x="0" y="7595"/>
                  </a:lnTo>
                  <a:lnTo>
                    <a:pt x="343" y="5042"/>
                  </a:lnTo>
                  <a:lnTo>
                    <a:pt x="1994" y="2489"/>
                  </a:lnTo>
                  <a:lnTo>
                    <a:pt x="3950" y="597"/>
                  </a:lnTo>
                  <a:lnTo>
                    <a:pt x="683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0" name="Shape 34967"/>
            <p:cNvSpPr/>
            <p:nvPr/>
          </p:nvSpPr>
          <p:spPr>
            <a:xfrm>
              <a:off x="2584006" y="429975"/>
              <a:ext cx="14107" cy="14106"/>
            </a:xfrm>
            <a:custGeom>
              <a:avLst/>
              <a:gdLst/>
              <a:ahLst/>
              <a:cxnLst/>
              <a:rect l="0" t="0" r="0" b="0"/>
              <a:pathLst>
                <a:path w="14107" h="14106">
                  <a:moveTo>
                    <a:pt x="6833" y="0"/>
                  </a:moveTo>
                  <a:lnTo>
                    <a:pt x="9703" y="356"/>
                  </a:lnTo>
                  <a:lnTo>
                    <a:pt x="12243" y="1994"/>
                  </a:lnTo>
                  <a:lnTo>
                    <a:pt x="13500" y="3925"/>
                  </a:lnTo>
                  <a:lnTo>
                    <a:pt x="14107" y="6491"/>
                  </a:lnTo>
                  <a:lnTo>
                    <a:pt x="14107" y="6709"/>
                  </a:lnTo>
                  <a:lnTo>
                    <a:pt x="14072" y="9385"/>
                  </a:lnTo>
                  <a:lnTo>
                    <a:pt x="12764" y="11608"/>
                  </a:lnTo>
                  <a:lnTo>
                    <a:pt x="10503" y="13183"/>
                  </a:lnTo>
                  <a:lnTo>
                    <a:pt x="7607" y="14106"/>
                  </a:lnTo>
                  <a:lnTo>
                    <a:pt x="7578" y="14106"/>
                  </a:lnTo>
                  <a:lnTo>
                    <a:pt x="4737" y="13424"/>
                  </a:lnTo>
                  <a:lnTo>
                    <a:pt x="2502" y="12421"/>
                  </a:lnTo>
                  <a:lnTo>
                    <a:pt x="597" y="10173"/>
                  </a:lnTo>
                  <a:lnTo>
                    <a:pt x="0" y="7595"/>
                  </a:lnTo>
                  <a:lnTo>
                    <a:pt x="343" y="5042"/>
                  </a:lnTo>
                  <a:lnTo>
                    <a:pt x="1994" y="2489"/>
                  </a:lnTo>
                  <a:lnTo>
                    <a:pt x="3950" y="597"/>
                  </a:lnTo>
                  <a:lnTo>
                    <a:pt x="683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1" name="Shape 34968"/>
            <p:cNvSpPr/>
            <p:nvPr/>
          </p:nvSpPr>
          <p:spPr>
            <a:xfrm>
              <a:off x="2572860" y="471136"/>
              <a:ext cx="13805" cy="13818"/>
            </a:xfrm>
            <a:custGeom>
              <a:avLst/>
              <a:gdLst/>
              <a:ahLst/>
              <a:cxnLst/>
              <a:rect l="0" t="0" r="0" b="0"/>
              <a:pathLst>
                <a:path w="13805" h="13818">
                  <a:moveTo>
                    <a:pt x="5562" y="0"/>
                  </a:moveTo>
                  <a:lnTo>
                    <a:pt x="8775" y="38"/>
                  </a:lnTo>
                  <a:lnTo>
                    <a:pt x="11011" y="1029"/>
                  </a:lnTo>
                  <a:lnTo>
                    <a:pt x="12890" y="3302"/>
                  </a:lnTo>
                  <a:lnTo>
                    <a:pt x="13805" y="5880"/>
                  </a:lnTo>
                  <a:lnTo>
                    <a:pt x="13779" y="8433"/>
                  </a:lnTo>
                  <a:lnTo>
                    <a:pt x="12789" y="10985"/>
                  </a:lnTo>
                  <a:lnTo>
                    <a:pt x="10846" y="12891"/>
                  </a:lnTo>
                  <a:lnTo>
                    <a:pt x="8255" y="13818"/>
                  </a:lnTo>
                  <a:lnTo>
                    <a:pt x="5385" y="13779"/>
                  </a:lnTo>
                  <a:lnTo>
                    <a:pt x="2845" y="12459"/>
                  </a:lnTo>
                  <a:lnTo>
                    <a:pt x="927" y="10833"/>
                  </a:lnTo>
                  <a:lnTo>
                    <a:pt x="0" y="8255"/>
                  </a:lnTo>
                  <a:lnTo>
                    <a:pt x="38" y="5690"/>
                  </a:lnTo>
                  <a:lnTo>
                    <a:pt x="1041" y="2820"/>
                  </a:lnTo>
                  <a:lnTo>
                    <a:pt x="2984" y="927"/>
                  </a:lnTo>
                  <a:lnTo>
                    <a:pt x="55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2" name="Shape 34969"/>
            <p:cNvSpPr/>
            <p:nvPr/>
          </p:nvSpPr>
          <p:spPr>
            <a:xfrm>
              <a:off x="2572878" y="471136"/>
              <a:ext cx="13788" cy="13814"/>
            </a:xfrm>
            <a:custGeom>
              <a:avLst/>
              <a:gdLst/>
              <a:ahLst/>
              <a:cxnLst/>
              <a:rect l="0" t="0" r="0" b="0"/>
              <a:pathLst>
                <a:path w="13788" h="13814">
                  <a:moveTo>
                    <a:pt x="5545" y="0"/>
                  </a:moveTo>
                  <a:lnTo>
                    <a:pt x="8758" y="38"/>
                  </a:lnTo>
                  <a:lnTo>
                    <a:pt x="10994" y="1029"/>
                  </a:lnTo>
                  <a:lnTo>
                    <a:pt x="12873" y="3302"/>
                  </a:lnTo>
                  <a:lnTo>
                    <a:pt x="13788" y="5880"/>
                  </a:lnTo>
                  <a:lnTo>
                    <a:pt x="13762" y="8433"/>
                  </a:lnTo>
                  <a:lnTo>
                    <a:pt x="12771" y="10985"/>
                  </a:lnTo>
                  <a:lnTo>
                    <a:pt x="10828" y="12891"/>
                  </a:lnTo>
                  <a:lnTo>
                    <a:pt x="8248" y="13814"/>
                  </a:lnTo>
                  <a:lnTo>
                    <a:pt x="7948" y="13814"/>
                  </a:lnTo>
                  <a:lnTo>
                    <a:pt x="5367" y="13779"/>
                  </a:lnTo>
                  <a:lnTo>
                    <a:pt x="2827" y="12459"/>
                  </a:lnTo>
                  <a:lnTo>
                    <a:pt x="910" y="10833"/>
                  </a:lnTo>
                  <a:lnTo>
                    <a:pt x="0" y="8303"/>
                  </a:lnTo>
                  <a:lnTo>
                    <a:pt x="0" y="7077"/>
                  </a:lnTo>
                  <a:lnTo>
                    <a:pt x="21" y="5690"/>
                  </a:lnTo>
                  <a:lnTo>
                    <a:pt x="1024" y="2820"/>
                  </a:lnTo>
                  <a:lnTo>
                    <a:pt x="2967" y="927"/>
                  </a:lnTo>
                  <a:lnTo>
                    <a:pt x="554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3" name="Shape 34970"/>
            <p:cNvSpPr/>
            <p:nvPr/>
          </p:nvSpPr>
          <p:spPr>
            <a:xfrm>
              <a:off x="2565281" y="512721"/>
              <a:ext cx="14402" cy="14084"/>
            </a:xfrm>
            <a:custGeom>
              <a:avLst/>
              <a:gdLst/>
              <a:ahLst/>
              <a:cxnLst/>
              <a:rect l="0" t="0" r="0" b="0"/>
              <a:pathLst>
                <a:path w="14402" h="14084">
                  <a:moveTo>
                    <a:pt x="8420" y="0"/>
                  </a:moveTo>
                  <a:lnTo>
                    <a:pt x="11290" y="991"/>
                  </a:lnTo>
                  <a:lnTo>
                    <a:pt x="12878" y="2616"/>
                  </a:lnTo>
                  <a:lnTo>
                    <a:pt x="14122" y="4877"/>
                  </a:lnTo>
                  <a:lnTo>
                    <a:pt x="14402" y="8090"/>
                  </a:lnTo>
                  <a:lnTo>
                    <a:pt x="13729" y="10630"/>
                  </a:lnTo>
                  <a:lnTo>
                    <a:pt x="11786" y="12548"/>
                  </a:lnTo>
                  <a:lnTo>
                    <a:pt x="9512" y="13792"/>
                  </a:lnTo>
                  <a:lnTo>
                    <a:pt x="6629" y="14084"/>
                  </a:lnTo>
                  <a:lnTo>
                    <a:pt x="3772" y="13081"/>
                  </a:lnTo>
                  <a:lnTo>
                    <a:pt x="1867" y="11443"/>
                  </a:lnTo>
                  <a:lnTo>
                    <a:pt x="610" y="9182"/>
                  </a:lnTo>
                  <a:lnTo>
                    <a:pt x="0" y="6299"/>
                  </a:lnTo>
                  <a:lnTo>
                    <a:pt x="1321" y="3416"/>
                  </a:lnTo>
                  <a:lnTo>
                    <a:pt x="3277" y="1524"/>
                  </a:lnTo>
                  <a:lnTo>
                    <a:pt x="5537" y="279"/>
                  </a:lnTo>
                  <a:lnTo>
                    <a:pt x="842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4" name="Shape 34971"/>
            <p:cNvSpPr/>
            <p:nvPr/>
          </p:nvSpPr>
          <p:spPr>
            <a:xfrm>
              <a:off x="2565283" y="512724"/>
              <a:ext cx="14389" cy="14072"/>
            </a:xfrm>
            <a:custGeom>
              <a:avLst/>
              <a:gdLst/>
              <a:ahLst/>
              <a:cxnLst/>
              <a:rect l="0" t="0" r="0" b="0"/>
              <a:pathLst>
                <a:path w="14389" h="14072">
                  <a:moveTo>
                    <a:pt x="8381" y="0"/>
                  </a:moveTo>
                  <a:lnTo>
                    <a:pt x="8427" y="0"/>
                  </a:lnTo>
                  <a:lnTo>
                    <a:pt x="11288" y="987"/>
                  </a:lnTo>
                  <a:lnTo>
                    <a:pt x="12875" y="2613"/>
                  </a:lnTo>
                  <a:lnTo>
                    <a:pt x="14120" y="4873"/>
                  </a:lnTo>
                  <a:lnTo>
                    <a:pt x="14389" y="7970"/>
                  </a:lnTo>
                  <a:lnTo>
                    <a:pt x="14389" y="8124"/>
                  </a:lnTo>
                  <a:lnTo>
                    <a:pt x="13726" y="10626"/>
                  </a:lnTo>
                  <a:lnTo>
                    <a:pt x="11783" y="12544"/>
                  </a:lnTo>
                  <a:lnTo>
                    <a:pt x="9509" y="13789"/>
                  </a:lnTo>
                  <a:lnTo>
                    <a:pt x="6715" y="14072"/>
                  </a:lnTo>
                  <a:lnTo>
                    <a:pt x="6601" y="14072"/>
                  </a:lnTo>
                  <a:lnTo>
                    <a:pt x="3769" y="13077"/>
                  </a:lnTo>
                  <a:lnTo>
                    <a:pt x="1864" y="11439"/>
                  </a:lnTo>
                  <a:lnTo>
                    <a:pt x="607" y="9179"/>
                  </a:lnTo>
                  <a:lnTo>
                    <a:pt x="0" y="6309"/>
                  </a:lnTo>
                  <a:lnTo>
                    <a:pt x="0" y="6290"/>
                  </a:lnTo>
                  <a:lnTo>
                    <a:pt x="1318" y="3413"/>
                  </a:lnTo>
                  <a:lnTo>
                    <a:pt x="3274" y="1520"/>
                  </a:lnTo>
                  <a:lnTo>
                    <a:pt x="5535" y="276"/>
                  </a:lnTo>
                  <a:lnTo>
                    <a:pt x="83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5" name="Shape 34972"/>
            <p:cNvSpPr/>
            <p:nvPr/>
          </p:nvSpPr>
          <p:spPr>
            <a:xfrm>
              <a:off x="2564459" y="597593"/>
              <a:ext cx="14427" cy="14110"/>
            </a:xfrm>
            <a:custGeom>
              <a:avLst/>
              <a:gdLst/>
              <a:ahLst/>
              <a:cxnLst/>
              <a:rect l="0" t="0" r="0" b="0"/>
              <a:pathLst>
                <a:path w="14427" h="14110">
                  <a:moveTo>
                    <a:pt x="6820" y="0"/>
                  </a:moveTo>
                  <a:lnTo>
                    <a:pt x="9703" y="38"/>
                  </a:lnTo>
                  <a:lnTo>
                    <a:pt x="11938" y="1346"/>
                  </a:lnTo>
                  <a:lnTo>
                    <a:pt x="13513" y="3302"/>
                  </a:lnTo>
                  <a:lnTo>
                    <a:pt x="14427" y="6185"/>
                  </a:lnTo>
                  <a:lnTo>
                    <a:pt x="14071" y="9055"/>
                  </a:lnTo>
                  <a:lnTo>
                    <a:pt x="12763" y="11608"/>
                  </a:lnTo>
                  <a:lnTo>
                    <a:pt x="10820" y="12865"/>
                  </a:lnTo>
                  <a:lnTo>
                    <a:pt x="8229" y="14110"/>
                  </a:lnTo>
                  <a:lnTo>
                    <a:pt x="5359" y="13449"/>
                  </a:lnTo>
                  <a:lnTo>
                    <a:pt x="2819" y="12116"/>
                  </a:lnTo>
                  <a:lnTo>
                    <a:pt x="914" y="10173"/>
                  </a:lnTo>
                  <a:lnTo>
                    <a:pt x="0" y="7594"/>
                  </a:lnTo>
                  <a:lnTo>
                    <a:pt x="660" y="4725"/>
                  </a:lnTo>
                  <a:lnTo>
                    <a:pt x="1651" y="2502"/>
                  </a:lnTo>
                  <a:lnTo>
                    <a:pt x="3937" y="597"/>
                  </a:lnTo>
                  <a:lnTo>
                    <a:pt x="682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6" name="Shape 34973"/>
            <p:cNvSpPr/>
            <p:nvPr/>
          </p:nvSpPr>
          <p:spPr>
            <a:xfrm>
              <a:off x="2564459" y="597598"/>
              <a:ext cx="14426" cy="14105"/>
            </a:xfrm>
            <a:custGeom>
              <a:avLst/>
              <a:gdLst/>
              <a:ahLst/>
              <a:cxnLst/>
              <a:rect l="0" t="0" r="0" b="0"/>
              <a:pathLst>
                <a:path w="14426" h="14105">
                  <a:moveTo>
                    <a:pt x="6795" y="0"/>
                  </a:moveTo>
                  <a:lnTo>
                    <a:pt x="7202" y="0"/>
                  </a:lnTo>
                  <a:lnTo>
                    <a:pt x="9703" y="33"/>
                  </a:lnTo>
                  <a:lnTo>
                    <a:pt x="11938" y="1341"/>
                  </a:lnTo>
                  <a:lnTo>
                    <a:pt x="13513" y="3297"/>
                  </a:lnTo>
                  <a:lnTo>
                    <a:pt x="14426" y="6176"/>
                  </a:lnTo>
                  <a:lnTo>
                    <a:pt x="14426" y="6189"/>
                  </a:lnTo>
                  <a:lnTo>
                    <a:pt x="14071" y="9050"/>
                  </a:lnTo>
                  <a:lnTo>
                    <a:pt x="12763" y="11603"/>
                  </a:lnTo>
                  <a:lnTo>
                    <a:pt x="10820" y="12860"/>
                  </a:lnTo>
                  <a:lnTo>
                    <a:pt x="8229" y="14105"/>
                  </a:lnTo>
                  <a:lnTo>
                    <a:pt x="5359" y="13444"/>
                  </a:lnTo>
                  <a:lnTo>
                    <a:pt x="2819" y="12111"/>
                  </a:lnTo>
                  <a:lnTo>
                    <a:pt x="914" y="10168"/>
                  </a:lnTo>
                  <a:lnTo>
                    <a:pt x="0" y="7589"/>
                  </a:lnTo>
                  <a:lnTo>
                    <a:pt x="660" y="4719"/>
                  </a:lnTo>
                  <a:lnTo>
                    <a:pt x="1651" y="2497"/>
                  </a:lnTo>
                  <a:lnTo>
                    <a:pt x="3937" y="592"/>
                  </a:lnTo>
                  <a:lnTo>
                    <a:pt x="679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7" name="Shape 34974"/>
            <p:cNvSpPr/>
            <p:nvPr/>
          </p:nvSpPr>
          <p:spPr>
            <a:xfrm>
              <a:off x="2570927" y="639640"/>
              <a:ext cx="14135" cy="13474"/>
            </a:xfrm>
            <a:custGeom>
              <a:avLst/>
              <a:gdLst/>
              <a:ahLst/>
              <a:cxnLst/>
              <a:rect l="0" t="0" r="0" b="0"/>
              <a:pathLst>
                <a:path w="14135" h="13474">
                  <a:moveTo>
                    <a:pt x="5880" y="0"/>
                  </a:moveTo>
                  <a:lnTo>
                    <a:pt x="8763" y="25"/>
                  </a:lnTo>
                  <a:lnTo>
                    <a:pt x="10998" y="686"/>
                  </a:lnTo>
                  <a:lnTo>
                    <a:pt x="13208" y="2654"/>
                  </a:lnTo>
                  <a:lnTo>
                    <a:pt x="14135" y="5232"/>
                  </a:lnTo>
                  <a:lnTo>
                    <a:pt x="14097" y="8115"/>
                  </a:lnTo>
                  <a:lnTo>
                    <a:pt x="13107" y="10668"/>
                  </a:lnTo>
                  <a:lnTo>
                    <a:pt x="11151" y="12573"/>
                  </a:lnTo>
                  <a:lnTo>
                    <a:pt x="8890" y="13474"/>
                  </a:lnTo>
                  <a:lnTo>
                    <a:pt x="5690" y="13449"/>
                  </a:lnTo>
                  <a:lnTo>
                    <a:pt x="3150" y="12763"/>
                  </a:lnTo>
                  <a:lnTo>
                    <a:pt x="1244" y="10503"/>
                  </a:lnTo>
                  <a:lnTo>
                    <a:pt x="0" y="7925"/>
                  </a:lnTo>
                  <a:lnTo>
                    <a:pt x="38" y="5042"/>
                  </a:lnTo>
                  <a:lnTo>
                    <a:pt x="1359" y="2819"/>
                  </a:lnTo>
                  <a:lnTo>
                    <a:pt x="3302" y="901"/>
                  </a:lnTo>
                  <a:lnTo>
                    <a:pt x="58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8" name="Shape 34975"/>
            <p:cNvSpPr/>
            <p:nvPr/>
          </p:nvSpPr>
          <p:spPr>
            <a:xfrm>
              <a:off x="2570935" y="639648"/>
              <a:ext cx="14122" cy="13462"/>
            </a:xfrm>
            <a:custGeom>
              <a:avLst/>
              <a:gdLst/>
              <a:ahLst/>
              <a:cxnLst/>
              <a:rect l="0" t="0" r="0" b="0"/>
              <a:pathLst>
                <a:path w="14122" h="13462">
                  <a:moveTo>
                    <a:pt x="5850" y="0"/>
                  </a:moveTo>
                  <a:lnTo>
                    <a:pt x="6760" y="0"/>
                  </a:lnTo>
                  <a:lnTo>
                    <a:pt x="8755" y="17"/>
                  </a:lnTo>
                  <a:lnTo>
                    <a:pt x="10990" y="678"/>
                  </a:lnTo>
                  <a:lnTo>
                    <a:pt x="13200" y="2646"/>
                  </a:lnTo>
                  <a:lnTo>
                    <a:pt x="14122" y="5211"/>
                  </a:lnTo>
                  <a:lnTo>
                    <a:pt x="14122" y="5607"/>
                  </a:lnTo>
                  <a:lnTo>
                    <a:pt x="14089" y="8107"/>
                  </a:lnTo>
                  <a:lnTo>
                    <a:pt x="13099" y="10660"/>
                  </a:lnTo>
                  <a:lnTo>
                    <a:pt x="11143" y="12565"/>
                  </a:lnTo>
                  <a:lnTo>
                    <a:pt x="8894" y="13462"/>
                  </a:lnTo>
                  <a:lnTo>
                    <a:pt x="8291" y="13462"/>
                  </a:lnTo>
                  <a:lnTo>
                    <a:pt x="5682" y="13441"/>
                  </a:lnTo>
                  <a:lnTo>
                    <a:pt x="3142" y="12755"/>
                  </a:lnTo>
                  <a:lnTo>
                    <a:pt x="1237" y="10495"/>
                  </a:lnTo>
                  <a:lnTo>
                    <a:pt x="0" y="7933"/>
                  </a:lnTo>
                  <a:lnTo>
                    <a:pt x="0" y="7334"/>
                  </a:lnTo>
                  <a:lnTo>
                    <a:pt x="31" y="5034"/>
                  </a:lnTo>
                  <a:lnTo>
                    <a:pt x="1351" y="2811"/>
                  </a:lnTo>
                  <a:lnTo>
                    <a:pt x="3294" y="894"/>
                  </a:lnTo>
                  <a:lnTo>
                    <a:pt x="585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9" name="Shape 34976"/>
            <p:cNvSpPr/>
            <p:nvPr/>
          </p:nvSpPr>
          <p:spPr>
            <a:xfrm>
              <a:off x="3364110" y="647062"/>
              <a:ext cx="14135" cy="13805"/>
            </a:xfrm>
            <a:custGeom>
              <a:avLst/>
              <a:gdLst/>
              <a:ahLst/>
              <a:cxnLst/>
              <a:rect l="0" t="0" r="0" b="0"/>
              <a:pathLst>
                <a:path w="14135" h="13805">
                  <a:moveTo>
                    <a:pt x="5562" y="0"/>
                  </a:moveTo>
                  <a:lnTo>
                    <a:pt x="8433" y="26"/>
                  </a:lnTo>
                  <a:lnTo>
                    <a:pt x="10985" y="1359"/>
                  </a:lnTo>
                  <a:lnTo>
                    <a:pt x="13208" y="3315"/>
                  </a:lnTo>
                  <a:lnTo>
                    <a:pt x="14135" y="5563"/>
                  </a:lnTo>
                  <a:lnTo>
                    <a:pt x="14097" y="8115"/>
                  </a:lnTo>
                  <a:lnTo>
                    <a:pt x="12776" y="10998"/>
                  </a:lnTo>
                  <a:lnTo>
                    <a:pt x="10820" y="12878"/>
                  </a:lnTo>
                  <a:lnTo>
                    <a:pt x="8255" y="13805"/>
                  </a:lnTo>
                  <a:lnTo>
                    <a:pt x="5372" y="13767"/>
                  </a:lnTo>
                  <a:lnTo>
                    <a:pt x="2819" y="12776"/>
                  </a:lnTo>
                  <a:lnTo>
                    <a:pt x="1244" y="10859"/>
                  </a:lnTo>
                  <a:lnTo>
                    <a:pt x="0" y="7938"/>
                  </a:lnTo>
                  <a:lnTo>
                    <a:pt x="38" y="5055"/>
                  </a:lnTo>
                  <a:lnTo>
                    <a:pt x="1041" y="2515"/>
                  </a:lnTo>
                  <a:lnTo>
                    <a:pt x="3289" y="1270"/>
                  </a:lnTo>
                  <a:lnTo>
                    <a:pt x="55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0" name="Shape 34977"/>
            <p:cNvSpPr/>
            <p:nvPr/>
          </p:nvSpPr>
          <p:spPr>
            <a:xfrm>
              <a:off x="3364113" y="647065"/>
              <a:ext cx="14122" cy="13802"/>
            </a:xfrm>
            <a:custGeom>
              <a:avLst/>
              <a:gdLst/>
              <a:ahLst/>
              <a:cxnLst/>
              <a:rect l="0" t="0" r="0" b="0"/>
              <a:pathLst>
                <a:path w="14122" h="13802">
                  <a:moveTo>
                    <a:pt x="5554" y="0"/>
                  </a:moveTo>
                  <a:lnTo>
                    <a:pt x="5863" y="0"/>
                  </a:lnTo>
                  <a:lnTo>
                    <a:pt x="8429" y="23"/>
                  </a:lnTo>
                  <a:lnTo>
                    <a:pt x="10982" y="1357"/>
                  </a:lnTo>
                  <a:lnTo>
                    <a:pt x="13204" y="3312"/>
                  </a:lnTo>
                  <a:lnTo>
                    <a:pt x="14122" y="5538"/>
                  </a:lnTo>
                  <a:lnTo>
                    <a:pt x="14122" y="6159"/>
                  </a:lnTo>
                  <a:lnTo>
                    <a:pt x="14093" y="8113"/>
                  </a:lnTo>
                  <a:lnTo>
                    <a:pt x="12772" y="10995"/>
                  </a:lnTo>
                  <a:lnTo>
                    <a:pt x="10817" y="12875"/>
                  </a:lnTo>
                  <a:lnTo>
                    <a:pt x="8251" y="13802"/>
                  </a:lnTo>
                  <a:lnTo>
                    <a:pt x="5369" y="13764"/>
                  </a:lnTo>
                  <a:lnTo>
                    <a:pt x="2816" y="12774"/>
                  </a:lnTo>
                  <a:lnTo>
                    <a:pt x="1241" y="10856"/>
                  </a:lnTo>
                  <a:lnTo>
                    <a:pt x="0" y="7943"/>
                  </a:lnTo>
                  <a:lnTo>
                    <a:pt x="0" y="7670"/>
                  </a:lnTo>
                  <a:lnTo>
                    <a:pt x="34" y="5052"/>
                  </a:lnTo>
                  <a:lnTo>
                    <a:pt x="1038" y="2512"/>
                  </a:lnTo>
                  <a:lnTo>
                    <a:pt x="3286" y="1267"/>
                  </a:lnTo>
                  <a:lnTo>
                    <a:pt x="555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1" name="Shape 34978"/>
            <p:cNvSpPr/>
            <p:nvPr/>
          </p:nvSpPr>
          <p:spPr>
            <a:xfrm>
              <a:off x="3371108" y="605205"/>
              <a:ext cx="14402" cy="14135"/>
            </a:xfrm>
            <a:custGeom>
              <a:avLst/>
              <a:gdLst/>
              <a:ahLst/>
              <a:cxnLst/>
              <a:rect l="0" t="0" r="0" b="0"/>
              <a:pathLst>
                <a:path w="14402" h="14135">
                  <a:moveTo>
                    <a:pt x="7772" y="0"/>
                  </a:moveTo>
                  <a:lnTo>
                    <a:pt x="10643" y="1003"/>
                  </a:lnTo>
                  <a:lnTo>
                    <a:pt x="12548" y="2654"/>
                  </a:lnTo>
                  <a:lnTo>
                    <a:pt x="14122" y="5233"/>
                  </a:lnTo>
                  <a:lnTo>
                    <a:pt x="14402" y="7798"/>
                  </a:lnTo>
                  <a:lnTo>
                    <a:pt x="13398" y="10681"/>
                  </a:lnTo>
                  <a:lnTo>
                    <a:pt x="11443" y="12573"/>
                  </a:lnTo>
                  <a:lnTo>
                    <a:pt x="9195" y="14135"/>
                  </a:lnTo>
                  <a:lnTo>
                    <a:pt x="5982" y="14084"/>
                  </a:lnTo>
                  <a:lnTo>
                    <a:pt x="3111" y="13094"/>
                  </a:lnTo>
                  <a:lnTo>
                    <a:pt x="1537" y="11468"/>
                  </a:lnTo>
                  <a:lnTo>
                    <a:pt x="279" y="8890"/>
                  </a:lnTo>
                  <a:lnTo>
                    <a:pt x="0" y="6312"/>
                  </a:lnTo>
                  <a:lnTo>
                    <a:pt x="1003" y="3454"/>
                  </a:lnTo>
                  <a:lnTo>
                    <a:pt x="2629" y="1232"/>
                  </a:lnTo>
                  <a:lnTo>
                    <a:pt x="5207" y="292"/>
                  </a:lnTo>
                  <a:lnTo>
                    <a:pt x="777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2" name="Shape 34979"/>
            <p:cNvSpPr/>
            <p:nvPr/>
          </p:nvSpPr>
          <p:spPr>
            <a:xfrm>
              <a:off x="3371111" y="605219"/>
              <a:ext cx="14389" cy="14122"/>
            </a:xfrm>
            <a:custGeom>
              <a:avLst/>
              <a:gdLst/>
              <a:ahLst/>
              <a:cxnLst/>
              <a:rect l="0" t="0" r="0" b="0"/>
              <a:pathLst>
                <a:path w="14389" h="14122">
                  <a:moveTo>
                    <a:pt x="7653" y="0"/>
                  </a:moveTo>
                  <a:lnTo>
                    <a:pt x="7807" y="0"/>
                  </a:lnTo>
                  <a:lnTo>
                    <a:pt x="10639" y="990"/>
                  </a:lnTo>
                  <a:lnTo>
                    <a:pt x="12544" y="2641"/>
                  </a:lnTo>
                  <a:lnTo>
                    <a:pt x="14119" y="5219"/>
                  </a:lnTo>
                  <a:lnTo>
                    <a:pt x="14389" y="7703"/>
                  </a:lnTo>
                  <a:lnTo>
                    <a:pt x="14389" y="7810"/>
                  </a:lnTo>
                  <a:lnTo>
                    <a:pt x="13395" y="10668"/>
                  </a:lnTo>
                  <a:lnTo>
                    <a:pt x="11439" y="12560"/>
                  </a:lnTo>
                  <a:lnTo>
                    <a:pt x="9191" y="14122"/>
                  </a:lnTo>
                  <a:lnTo>
                    <a:pt x="5978" y="14071"/>
                  </a:lnTo>
                  <a:lnTo>
                    <a:pt x="3108" y="13081"/>
                  </a:lnTo>
                  <a:lnTo>
                    <a:pt x="1533" y="11455"/>
                  </a:lnTo>
                  <a:lnTo>
                    <a:pt x="276" y="8877"/>
                  </a:lnTo>
                  <a:lnTo>
                    <a:pt x="0" y="6331"/>
                  </a:lnTo>
                  <a:lnTo>
                    <a:pt x="0" y="6289"/>
                  </a:lnTo>
                  <a:lnTo>
                    <a:pt x="1000" y="3441"/>
                  </a:lnTo>
                  <a:lnTo>
                    <a:pt x="2625" y="1219"/>
                  </a:lnTo>
                  <a:lnTo>
                    <a:pt x="5204" y="279"/>
                  </a:lnTo>
                  <a:lnTo>
                    <a:pt x="765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3" name="Shape 34980"/>
            <p:cNvSpPr/>
            <p:nvPr/>
          </p:nvSpPr>
          <p:spPr>
            <a:xfrm>
              <a:off x="3372218" y="520300"/>
              <a:ext cx="14122" cy="14122"/>
            </a:xfrm>
            <a:custGeom>
              <a:avLst/>
              <a:gdLst/>
              <a:ahLst/>
              <a:cxnLst/>
              <a:rect l="0" t="0" r="0" b="0"/>
              <a:pathLst>
                <a:path w="14122" h="14122">
                  <a:moveTo>
                    <a:pt x="5867" y="0"/>
                  </a:moveTo>
                  <a:lnTo>
                    <a:pt x="8750" y="368"/>
                  </a:lnTo>
                  <a:lnTo>
                    <a:pt x="11290" y="1676"/>
                  </a:lnTo>
                  <a:lnTo>
                    <a:pt x="13208" y="3963"/>
                  </a:lnTo>
                  <a:lnTo>
                    <a:pt x="14122" y="6515"/>
                  </a:lnTo>
                  <a:lnTo>
                    <a:pt x="13767" y="9398"/>
                  </a:lnTo>
                  <a:lnTo>
                    <a:pt x="12446" y="11951"/>
                  </a:lnTo>
                  <a:lnTo>
                    <a:pt x="10490" y="13208"/>
                  </a:lnTo>
                  <a:lnTo>
                    <a:pt x="7620" y="14122"/>
                  </a:lnTo>
                  <a:lnTo>
                    <a:pt x="4737" y="13754"/>
                  </a:lnTo>
                  <a:lnTo>
                    <a:pt x="2184" y="12776"/>
                  </a:lnTo>
                  <a:lnTo>
                    <a:pt x="622" y="10503"/>
                  </a:lnTo>
                  <a:lnTo>
                    <a:pt x="0" y="7938"/>
                  </a:lnTo>
                  <a:lnTo>
                    <a:pt x="51" y="5055"/>
                  </a:lnTo>
                  <a:lnTo>
                    <a:pt x="1346" y="2819"/>
                  </a:lnTo>
                  <a:lnTo>
                    <a:pt x="3289" y="940"/>
                  </a:lnTo>
                  <a:lnTo>
                    <a:pt x="586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4" name="Shape 34981"/>
            <p:cNvSpPr/>
            <p:nvPr/>
          </p:nvSpPr>
          <p:spPr>
            <a:xfrm>
              <a:off x="3372218" y="520306"/>
              <a:ext cx="14120" cy="14116"/>
            </a:xfrm>
            <a:custGeom>
              <a:avLst/>
              <a:gdLst/>
              <a:ahLst/>
              <a:cxnLst/>
              <a:rect l="0" t="0" r="0" b="0"/>
              <a:pathLst>
                <a:path w="14120" h="14116">
                  <a:moveTo>
                    <a:pt x="5849" y="0"/>
                  </a:moveTo>
                  <a:lnTo>
                    <a:pt x="5919" y="0"/>
                  </a:lnTo>
                  <a:lnTo>
                    <a:pt x="8750" y="362"/>
                  </a:lnTo>
                  <a:lnTo>
                    <a:pt x="11290" y="1670"/>
                  </a:lnTo>
                  <a:lnTo>
                    <a:pt x="13208" y="3956"/>
                  </a:lnTo>
                  <a:lnTo>
                    <a:pt x="14120" y="6501"/>
                  </a:lnTo>
                  <a:lnTo>
                    <a:pt x="14120" y="6531"/>
                  </a:lnTo>
                  <a:lnTo>
                    <a:pt x="13767" y="9391"/>
                  </a:lnTo>
                  <a:lnTo>
                    <a:pt x="12446" y="11944"/>
                  </a:lnTo>
                  <a:lnTo>
                    <a:pt x="10490" y="13202"/>
                  </a:lnTo>
                  <a:lnTo>
                    <a:pt x="7620" y="14116"/>
                  </a:lnTo>
                  <a:lnTo>
                    <a:pt x="4737" y="13748"/>
                  </a:lnTo>
                  <a:lnTo>
                    <a:pt x="2184" y="12770"/>
                  </a:lnTo>
                  <a:lnTo>
                    <a:pt x="622" y="10496"/>
                  </a:lnTo>
                  <a:lnTo>
                    <a:pt x="0" y="7931"/>
                  </a:lnTo>
                  <a:lnTo>
                    <a:pt x="51" y="5048"/>
                  </a:lnTo>
                  <a:lnTo>
                    <a:pt x="1346" y="2813"/>
                  </a:lnTo>
                  <a:lnTo>
                    <a:pt x="3289" y="933"/>
                  </a:lnTo>
                  <a:lnTo>
                    <a:pt x="584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5" name="Shape 34982"/>
            <p:cNvSpPr/>
            <p:nvPr/>
          </p:nvSpPr>
          <p:spPr>
            <a:xfrm>
              <a:off x="3365719" y="478554"/>
              <a:ext cx="14148" cy="14148"/>
            </a:xfrm>
            <a:custGeom>
              <a:avLst/>
              <a:gdLst/>
              <a:ahLst/>
              <a:cxnLst/>
              <a:rect l="0" t="0" r="0" b="0"/>
              <a:pathLst>
                <a:path w="14148" h="14148">
                  <a:moveTo>
                    <a:pt x="5575" y="0"/>
                  </a:moveTo>
                  <a:lnTo>
                    <a:pt x="8446" y="51"/>
                  </a:lnTo>
                  <a:lnTo>
                    <a:pt x="10985" y="1372"/>
                  </a:lnTo>
                  <a:lnTo>
                    <a:pt x="12891" y="3315"/>
                  </a:lnTo>
                  <a:lnTo>
                    <a:pt x="14148" y="5905"/>
                  </a:lnTo>
                  <a:lnTo>
                    <a:pt x="14097" y="8458"/>
                  </a:lnTo>
                  <a:lnTo>
                    <a:pt x="13119" y="10998"/>
                  </a:lnTo>
                  <a:lnTo>
                    <a:pt x="10833" y="12903"/>
                  </a:lnTo>
                  <a:lnTo>
                    <a:pt x="8268" y="14148"/>
                  </a:lnTo>
                  <a:lnTo>
                    <a:pt x="5397" y="14110"/>
                  </a:lnTo>
                  <a:lnTo>
                    <a:pt x="3149" y="12802"/>
                  </a:lnTo>
                  <a:lnTo>
                    <a:pt x="1257" y="10846"/>
                  </a:lnTo>
                  <a:lnTo>
                    <a:pt x="0" y="8585"/>
                  </a:lnTo>
                  <a:lnTo>
                    <a:pt x="26" y="5715"/>
                  </a:lnTo>
                  <a:lnTo>
                    <a:pt x="1372" y="3162"/>
                  </a:lnTo>
                  <a:lnTo>
                    <a:pt x="2984" y="1257"/>
                  </a:lnTo>
                  <a:lnTo>
                    <a:pt x="557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6" name="Shape 34983"/>
            <p:cNvSpPr/>
            <p:nvPr/>
          </p:nvSpPr>
          <p:spPr>
            <a:xfrm>
              <a:off x="3365719" y="478561"/>
              <a:ext cx="14143" cy="14135"/>
            </a:xfrm>
            <a:custGeom>
              <a:avLst/>
              <a:gdLst/>
              <a:ahLst/>
              <a:cxnLst/>
              <a:rect l="0" t="0" r="0" b="0"/>
              <a:pathLst>
                <a:path w="14143" h="14135">
                  <a:moveTo>
                    <a:pt x="5560" y="0"/>
                  </a:moveTo>
                  <a:lnTo>
                    <a:pt x="5991" y="0"/>
                  </a:lnTo>
                  <a:lnTo>
                    <a:pt x="8446" y="43"/>
                  </a:lnTo>
                  <a:lnTo>
                    <a:pt x="10985" y="1364"/>
                  </a:lnTo>
                  <a:lnTo>
                    <a:pt x="12891" y="3307"/>
                  </a:lnTo>
                  <a:lnTo>
                    <a:pt x="14143" y="5888"/>
                  </a:lnTo>
                  <a:lnTo>
                    <a:pt x="14143" y="6150"/>
                  </a:lnTo>
                  <a:lnTo>
                    <a:pt x="14097" y="8451"/>
                  </a:lnTo>
                  <a:lnTo>
                    <a:pt x="13119" y="10991"/>
                  </a:lnTo>
                  <a:lnTo>
                    <a:pt x="10833" y="12896"/>
                  </a:lnTo>
                  <a:lnTo>
                    <a:pt x="8278" y="14135"/>
                  </a:lnTo>
                  <a:lnTo>
                    <a:pt x="7887" y="14135"/>
                  </a:lnTo>
                  <a:lnTo>
                    <a:pt x="5397" y="14102"/>
                  </a:lnTo>
                  <a:lnTo>
                    <a:pt x="3149" y="12794"/>
                  </a:lnTo>
                  <a:lnTo>
                    <a:pt x="1257" y="10838"/>
                  </a:lnTo>
                  <a:lnTo>
                    <a:pt x="0" y="8578"/>
                  </a:lnTo>
                  <a:lnTo>
                    <a:pt x="26" y="5707"/>
                  </a:lnTo>
                  <a:lnTo>
                    <a:pt x="1372" y="3155"/>
                  </a:lnTo>
                  <a:lnTo>
                    <a:pt x="2984" y="1250"/>
                  </a:lnTo>
                  <a:lnTo>
                    <a:pt x="55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7" name="Shape 34984"/>
            <p:cNvSpPr/>
            <p:nvPr/>
          </p:nvSpPr>
          <p:spPr>
            <a:xfrm>
              <a:off x="3355364" y="437436"/>
              <a:ext cx="14122" cy="14084"/>
            </a:xfrm>
            <a:custGeom>
              <a:avLst/>
              <a:gdLst/>
              <a:ahLst/>
              <a:cxnLst/>
              <a:rect l="0" t="0" r="0" b="0"/>
              <a:pathLst>
                <a:path w="14122" h="14084">
                  <a:moveTo>
                    <a:pt x="7188" y="0"/>
                  </a:moveTo>
                  <a:lnTo>
                    <a:pt x="10363" y="1003"/>
                  </a:lnTo>
                  <a:lnTo>
                    <a:pt x="12268" y="2629"/>
                  </a:lnTo>
                  <a:lnTo>
                    <a:pt x="13526" y="5220"/>
                  </a:lnTo>
                  <a:lnTo>
                    <a:pt x="14122" y="8103"/>
                  </a:lnTo>
                  <a:lnTo>
                    <a:pt x="13119" y="10655"/>
                  </a:lnTo>
                  <a:lnTo>
                    <a:pt x="11506" y="12548"/>
                  </a:lnTo>
                  <a:lnTo>
                    <a:pt x="8915" y="13805"/>
                  </a:lnTo>
                  <a:lnTo>
                    <a:pt x="6350" y="14084"/>
                  </a:lnTo>
                  <a:lnTo>
                    <a:pt x="3480" y="13081"/>
                  </a:lnTo>
                  <a:lnTo>
                    <a:pt x="1257" y="11773"/>
                  </a:lnTo>
                  <a:lnTo>
                    <a:pt x="0" y="9195"/>
                  </a:lnTo>
                  <a:lnTo>
                    <a:pt x="38" y="6642"/>
                  </a:lnTo>
                  <a:lnTo>
                    <a:pt x="724" y="3759"/>
                  </a:lnTo>
                  <a:lnTo>
                    <a:pt x="2349" y="1537"/>
                  </a:lnTo>
                  <a:lnTo>
                    <a:pt x="4623" y="292"/>
                  </a:lnTo>
                  <a:lnTo>
                    <a:pt x="71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8" name="Shape 34985"/>
            <p:cNvSpPr/>
            <p:nvPr/>
          </p:nvSpPr>
          <p:spPr>
            <a:xfrm>
              <a:off x="3355364" y="437438"/>
              <a:ext cx="14108" cy="14082"/>
            </a:xfrm>
            <a:custGeom>
              <a:avLst/>
              <a:gdLst/>
              <a:ahLst/>
              <a:cxnLst/>
              <a:rect l="0" t="0" r="0" b="0"/>
              <a:pathLst>
                <a:path w="14108" h="14082">
                  <a:moveTo>
                    <a:pt x="7168" y="0"/>
                  </a:moveTo>
                  <a:lnTo>
                    <a:pt x="7196" y="0"/>
                  </a:lnTo>
                  <a:lnTo>
                    <a:pt x="10363" y="1001"/>
                  </a:lnTo>
                  <a:lnTo>
                    <a:pt x="12268" y="2627"/>
                  </a:lnTo>
                  <a:lnTo>
                    <a:pt x="13526" y="5218"/>
                  </a:lnTo>
                  <a:lnTo>
                    <a:pt x="14108" y="8033"/>
                  </a:lnTo>
                  <a:lnTo>
                    <a:pt x="14108" y="8136"/>
                  </a:lnTo>
                  <a:lnTo>
                    <a:pt x="13119" y="10653"/>
                  </a:lnTo>
                  <a:lnTo>
                    <a:pt x="11506" y="12545"/>
                  </a:lnTo>
                  <a:lnTo>
                    <a:pt x="8915" y="13803"/>
                  </a:lnTo>
                  <a:lnTo>
                    <a:pt x="6350" y="14082"/>
                  </a:lnTo>
                  <a:lnTo>
                    <a:pt x="3480" y="13079"/>
                  </a:lnTo>
                  <a:lnTo>
                    <a:pt x="1257" y="11771"/>
                  </a:lnTo>
                  <a:lnTo>
                    <a:pt x="0" y="9192"/>
                  </a:lnTo>
                  <a:lnTo>
                    <a:pt x="38" y="6640"/>
                  </a:lnTo>
                  <a:lnTo>
                    <a:pt x="724" y="3757"/>
                  </a:lnTo>
                  <a:lnTo>
                    <a:pt x="2349" y="1534"/>
                  </a:lnTo>
                  <a:lnTo>
                    <a:pt x="4623" y="290"/>
                  </a:lnTo>
                  <a:lnTo>
                    <a:pt x="71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9" name="Shape 34986"/>
            <p:cNvSpPr/>
            <p:nvPr/>
          </p:nvSpPr>
          <p:spPr>
            <a:xfrm>
              <a:off x="3340243" y="397511"/>
              <a:ext cx="14097" cy="14097"/>
            </a:xfrm>
            <a:custGeom>
              <a:avLst/>
              <a:gdLst/>
              <a:ahLst/>
              <a:cxnLst/>
              <a:rect l="0" t="0" r="0" b="0"/>
              <a:pathLst>
                <a:path w="14097" h="14097">
                  <a:moveTo>
                    <a:pt x="7138" y="0"/>
                  </a:moveTo>
                  <a:lnTo>
                    <a:pt x="10008" y="673"/>
                  </a:lnTo>
                  <a:lnTo>
                    <a:pt x="12230" y="2299"/>
                  </a:lnTo>
                  <a:lnTo>
                    <a:pt x="13500" y="4572"/>
                  </a:lnTo>
                  <a:lnTo>
                    <a:pt x="14097" y="7137"/>
                  </a:lnTo>
                  <a:lnTo>
                    <a:pt x="13741" y="9690"/>
                  </a:lnTo>
                  <a:lnTo>
                    <a:pt x="12421" y="12230"/>
                  </a:lnTo>
                  <a:lnTo>
                    <a:pt x="9830" y="13805"/>
                  </a:lnTo>
                  <a:lnTo>
                    <a:pt x="6960" y="14097"/>
                  </a:lnTo>
                  <a:lnTo>
                    <a:pt x="4382" y="13729"/>
                  </a:lnTo>
                  <a:lnTo>
                    <a:pt x="2159" y="12103"/>
                  </a:lnTo>
                  <a:lnTo>
                    <a:pt x="597" y="9842"/>
                  </a:lnTo>
                  <a:lnTo>
                    <a:pt x="0" y="7582"/>
                  </a:lnTo>
                  <a:lnTo>
                    <a:pt x="660" y="4699"/>
                  </a:lnTo>
                  <a:lnTo>
                    <a:pt x="2286" y="2489"/>
                  </a:lnTo>
                  <a:lnTo>
                    <a:pt x="4559" y="597"/>
                  </a:lnTo>
                  <a:lnTo>
                    <a:pt x="713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0" name="Shape 34987"/>
            <p:cNvSpPr/>
            <p:nvPr/>
          </p:nvSpPr>
          <p:spPr>
            <a:xfrm>
              <a:off x="3340243" y="397511"/>
              <a:ext cx="14097" cy="14083"/>
            </a:xfrm>
            <a:custGeom>
              <a:avLst/>
              <a:gdLst/>
              <a:ahLst/>
              <a:cxnLst/>
              <a:rect l="0" t="0" r="0" b="0"/>
              <a:pathLst>
                <a:path w="14097" h="14083">
                  <a:moveTo>
                    <a:pt x="7138" y="0"/>
                  </a:moveTo>
                  <a:lnTo>
                    <a:pt x="10008" y="673"/>
                  </a:lnTo>
                  <a:lnTo>
                    <a:pt x="12230" y="2299"/>
                  </a:lnTo>
                  <a:lnTo>
                    <a:pt x="13500" y="4572"/>
                  </a:lnTo>
                  <a:lnTo>
                    <a:pt x="14097" y="7137"/>
                  </a:lnTo>
                  <a:lnTo>
                    <a:pt x="13741" y="9690"/>
                  </a:lnTo>
                  <a:lnTo>
                    <a:pt x="12421" y="12230"/>
                  </a:lnTo>
                  <a:lnTo>
                    <a:pt x="9830" y="13805"/>
                  </a:lnTo>
                  <a:lnTo>
                    <a:pt x="7093" y="14083"/>
                  </a:lnTo>
                  <a:lnTo>
                    <a:pt x="6865" y="14083"/>
                  </a:lnTo>
                  <a:lnTo>
                    <a:pt x="4382" y="13729"/>
                  </a:lnTo>
                  <a:lnTo>
                    <a:pt x="2159" y="12103"/>
                  </a:lnTo>
                  <a:lnTo>
                    <a:pt x="597" y="9842"/>
                  </a:lnTo>
                  <a:lnTo>
                    <a:pt x="0" y="7582"/>
                  </a:lnTo>
                  <a:lnTo>
                    <a:pt x="660" y="4699"/>
                  </a:lnTo>
                  <a:lnTo>
                    <a:pt x="2286" y="2489"/>
                  </a:lnTo>
                  <a:lnTo>
                    <a:pt x="4559" y="597"/>
                  </a:lnTo>
                  <a:lnTo>
                    <a:pt x="713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1" name="Shape 34988"/>
            <p:cNvSpPr/>
            <p:nvPr/>
          </p:nvSpPr>
          <p:spPr>
            <a:xfrm>
              <a:off x="2750128" y="436212"/>
              <a:ext cx="232859" cy="163119"/>
            </a:xfrm>
            <a:custGeom>
              <a:avLst/>
              <a:gdLst/>
              <a:ahLst/>
              <a:cxnLst/>
              <a:rect l="0" t="0" r="0" b="0"/>
              <a:pathLst>
                <a:path w="232859" h="163119">
                  <a:moveTo>
                    <a:pt x="0" y="0"/>
                  </a:moveTo>
                  <a:lnTo>
                    <a:pt x="232859" y="103917"/>
                  </a:lnTo>
                  <a:lnTo>
                    <a:pt x="232859" y="131784"/>
                  </a:lnTo>
                  <a:lnTo>
                    <a:pt x="226936" y="133324"/>
                  </a:lnTo>
                  <a:cubicBezTo>
                    <a:pt x="224993" y="136589"/>
                    <a:pt x="226098" y="140830"/>
                    <a:pt x="229375" y="142761"/>
                  </a:cubicBezTo>
                  <a:lnTo>
                    <a:pt x="232859" y="141850"/>
                  </a:lnTo>
                  <a:lnTo>
                    <a:pt x="232859" y="162383"/>
                  </a:lnTo>
                  <a:lnTo>
                    <a:pt x="217691" y="16311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2" name="Shape 34989"/>
            <p:cNvSpPr/>
            <p:nvPr/>
          </p:nvSpPr>
          <p:spPr>
            <a:xfrm>
              <a:off x="2982987" y="540129"/>
              <a:ext cx="40077" cy="58466"/>
            </a:xfrm>
            <a:custGeom>
              <a:avLst/>
              <a:gdLst/>
              <a:ahLst/>
              <a:cxnLst/>
              <a:rect l="0" t="0" r="0" b="0"/>
              <a:pathLst>
                <a:path w="40077" h="58466">
                  <a:moveTo>
                    <a:pt x="0" y="0"/>
                  </a:moveTo>
                  <a:lnTo>
                    <a:pt x="15553" y="6941"/>
                  </a:lnTo>
                  <a:lnTo>
                    <a:pt x="40077" y="56522"/>
                  </a:lnTo>
                  <a:lnTo>
                    <a:pt x="0" y="58466"/>
                  </a:lnTo>
                  <a:lnTo>
                    <a:pt x="0" y="37933"/>
                  </a:lnTo>
                  <a:lnTo>
                    <a:pt x="5940" y="36380"/>
                  </a:lnTo>
                  <a:cubicBezTo>
                    <a:pt x="7857" y="33116"/>
                    <a:pt x="6752" y="28874"/>
                    <a:pt x="3501" y="26956"/>
                  </a:cubicBezTo>
                  <a:lnTo>
                    <a:pt x="0" y="2786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3" name="Shape 34990"/>
            <p:cNvSpPr/>
            <p:nvPr/>
          </p:nvSpPr>
          <p:spPr>
            <a:xfrm>
              <a:off x="2750135" y="436215"/>
              <a:ext cx="232854" cy="163123"/>
            </a:xfrm>
            <a:custGeom>
              <a:avLst/>
              <a:gdLst/>
              <a:ahLst/>
              <a:cxnLst/>
              <a:rect l="0" t="0" r="0" b="0"/>
              <a:pathLst>
                <a:path w="232854" h="163123">
                  <a:moveTo>
                    <a:pt x="2" y="0"/>
                  </a:moveTo>
                  <a:lnTo>
                    <a:pt x="232854" y="103921"/>
                  </a:lnTo>
                  <a:lnTo>
                    <a:pt x="232854" y="131784"/>
                  </a:lnTo>
                  <a:lnTo>
                    <a:pt x="226933" y="133316"/>
                  </a:lnTo>
                  <a:cubicBezTo>
                    <a:pt x="224990" y="136593"/>
                    <a:pt x="226108" y="140822"/>
                    <a:pt x="229358" y="142753"/>
                  </a:cubicBezTo>
                  <a:cubicBezTo>
                    <a:pt x="230451" y="143387"/>
                    <a:pt x="231645" y="143692"/>
                    <a:pt x="232839" y="143692"/>
                  </a:cubicBezTo>
                  <a:lnTo>
                    <a:pt x="232854" y="143683"/>
                  </a:lnTo>
                  <a:lnTo>
                    <a:pt x="232854" y="162388"/>
                  </a:lnTo>
                  <a:lnTo>
                    <a:pt x="217687" y="163123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4" name="Shape 34991"/>
            <p:cNvSpPr/>
            <p:nvPr/>
          </p:nvSpPr>
          <p:spPr>
            <a:xfrm>
              <a:off x="2982989" y="540136"/>
              <a:ext cx="40078" cy="58467"/>
            </a:xfrm>
            <a:custGeom>
              <a:avLst/>
              <a:gdLst/>
              <a:ahLst/>
              <a:cxnLst/>
              <a:rect l="0" t="0" r="0" b="0"/>
              <a:pathLst>
                <a:path w="40078" h="58467">
                  <a:moveTo>
                    <a:pt x="0" y="0"/>
                  </a:moveTo>
                  <a:lnTo>
                    <a:pt x="15554" y="6942"/>
                  </a:lnTo>
                  <a:lnTo>
                    <a:pt x="40078" y="56523"/>
                  </a:lnTo>
                  <a:lnTo>
                    <a:pt x="0" y="58467"/>
                  </a:lnTo>
                  <a:lnTo>
                    <a:pt x="0" y="39762"/>
                  </a:lnTo>
                  <a:lnTo>
                    <a:pt x="5928" y="36380"/>
                  </a:lnTo>
                  <a:cubicBezTo>
                    <a:pt x="7858" y="33116"/>
                    <a:pt x="6753" y="28862"/>
                    <a:pt x="3502" y="26957"/>
                  </a:cubicBezTo>
                  <a:lnTo>
                    <a:pt x="0" y="2786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5" name="Rectangle 514945"/>
            <p:cNvSpPr/>
            <p:nvPr/>
          </p:nvSpPr>
          <p:spPr>
            <a:xfrm>
              <a:off x="2930792" y="94947"/>
              <a:ext cx="136179" cy="3798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E5334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١٢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6" name="Rectangle 514938"/>
            <p:cNvSpPr/>
            <p:nvPr/>
          </p:nvSpPr>
          <p:spPr>
            <a:xfrm>
              <a:off x="3128871" y="115592"/>
              <a:ext cx="56840" cy="3798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 strike="sngStrike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7" name="Rectangle 514927"/>
            <p:cNvSpPr/>
            <p:nvPr/>
          </p:nvSpPr>
          <p:spPr>
            <a:xfrm>
              <a:off x="3248649" y="247666"/>
              <a:ext cx="79339" cy="3798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 strike="sngStrike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٢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8" name="Rectangle 34995"/>
            <p:cNvSpPr/>
            <p:nvPr/>
          </p:nvSpPr>
          <p:spPr>
            <a:xfrm>
              <a:off x="3241326" y="574032"/>
              <a:ext cx="69392" cy="3798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٤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9" name="Rectangle 514897"/>
            <p:cNvSpPr/>
            <p:nvPr/>
          </p:nvSpPr>
          <p:spPr>
            <a:xfrm>
              <a:off x="3098614" y="706278"/>
              <a:ext cx="97101" cy="3798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 u="sng">
                  <a:solidFill>
                    <a:srgbClr val="181717"/>
                  </a:solidFill>
                  <a:effectLst/>
                  <a:uFill>
                    <a:solidFill>
                      <a:srgbClr val="1A1915"/>
                    </a:solidFill>
                  </a:uFill>
                  <a:latin typeface="Times New Roman" panose="02020603050405020304" pitchFamily="18" charset="0"/>
                  <a:ea typeface="Times New Roman" panose="02020603050405020304" pitchFamily="18" charset="0"/>
                </a:rPr>
                <a:t>٥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0" name="Rectangle 514888"/>
            <p:cNvSpPr/>
            <p:nvPr/>
          </p:nvSpPr>
          <p:spPr>
            <a:xfrm>
              <a:off x="2910894" y="729170"/>
              <a:ext cx="89049" cy="3798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E5334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٦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1" name="Rectangle 514895"/>
            <p:cNvSpPr/>
            <p:nvPr/>
          </p:nvSpPr>
          <p:spPr>
            <a:xfrm>
              <a:off x="2768275" y="701013"/>
              <a:ext cx="94733" cy="3798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 u="sng">
                  <a:solidFill>
                    <a:srgbClr val="181717"/>
                  </a:solidFill>
                  <a:effectLst/>
                  <a:uFill>
                    <a:solidFill>
                      <a:srgbClr val="1A1915"/>
                    </a:solidFill>
                  </a:uFill>
                  <a:latin typeface="Times New Roman" panose="02020603050405020304" pitchFamily="18" charset="0"/>
                  <a:ea typeface="Times New Roman" panose="02020603050405020304" pitchFamily="18" charset="0"/>
                </a:rPr>
                <a:t>٧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2" name="Rectangle 514876"/>
            <p:cNvSpPr/>
            <p:nvPr/>
          </p:nvSpPr>
          <p:spPr>
            <a:xfrm>
              <a:off x="2647268" y="572950"/>
              <a:ext cx="94733" cy="3798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٨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3" name="Rectangle 514874"/>
            <p:cNvSpPr/>
            <p:nvPr/>
          </p:nvSpPr>
          <p:spPr>
            <a:xfrm>
              <a:off x="2587653" y="405936"/>
              <a:ext cx="86680" cy="3798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E5334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٩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4" name="Rectangle 514920"/>
            <p:cNvSpPr/>
            <p:nvPr/>
          </p:nvSpPr>
          <p:spPr>
            <a:xfrm>
              <a:off x="2687938" y="247666"/>
              <a:ext cx="60156" cy="3798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٠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5" name="Rectangle 514926"/>
            <p:cNvSpPr/>
            <p:nvPr/>
          </p:nvSpPr>
          <p:spPr>
            <a:xfrm>
              <a:off x="2649653" y="247666"/>
              <a:ext cx="56840" cy="3798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 strike="sngStrike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6" name="Rectangle 514912"/>
            <p:cNvSpPr/>
            <p:nvPr/>
          </p:nvSpPr>
          <p:spPr>
            <a:xfrm>
              <a:off x="2787820" y="124611"/>
              <a:ext cx="56840" cy="3798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 strike="sngStrike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7" name="Rectangle 514909"/>
            <p:cNvSpPr/>
            <p:nvPr/>
          </p:nvSpPr>
          <p:spPr>
            <a:xfrm>
              <a:off x="2830557" y="124611"/>
              <a:ext cx="56840" cy="3798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 strike="sngStrike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8" name="Rectangle 35003"/>
            <p:cNvSpPr/>
            <p:nvPr/>
          </p:nvSpPr>
          <p:spPr>
            <a:xfrm>
              <a:off x="3280247" y="415065"/>
              <a:ext cx="99943" cy="3798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E5334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٣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9" name="Shape 35004"/>
            <p:cNvSpPr/>
            <p:nvPr/>
          </p:nvSpPr>
          <p:spPr>
            <a:xfrm>
              <a:off x="2926102" y="548910"/>
              <a:ext cx="56964" cy="57130"/>
            </a:xfrm>
            <a:custGeom>
              <a:avLst/>
              <a:gdLst/>
              <a:ahLst/>
              <a:cxnLst/>
              <a:rect l="0" t="0" r="0" b="0"/>
              <a:pathLst>
                <a:path w="56964" h="57130">
                  <a:moveTo>
                    <a:pt x="56964" y="0"/>
                  </a:moveTo>
                  <a:lnTo>
                    <a:pt x="56964" y="14209"/>
                  </a:lnTo>
                  <a:lnTo>
                    <a:pt x="51892" y="14928"/>
                  </a:lnTo>
                  <a:cubicBezTo>
                    <a:pt x="47130" y="17709"/>
                    <a:pt x="45517" y="23881"/>
                    <a:pt x="48336" y="28644"/>
                  </a:cubicBezTo>
                  <a:cubicBezTo>
                    <a:pt x="49733" y="31012"/>
                    <a:pt x="51978" y="32590"/>
                    <a:pt x="54467" y="33227"/>
                  </a:cubicBezTo>
                  <a:lnTo>
                    <a:pt x="56964" y="32877"/>
                  </a:lnTo>
                  <a:lnTo>
                    <a:pt x="56964" y="45076"/>
                  </a:lnTo>
                  <a:lnTo>
                    <a:pt x="0" y="57130"/>
                  </a:lnTo>
                  <a:lnTo>
                    <a:pt x="43142" y="7308"/>
                  </a:lnTo>
                  <a:lnTo>
                    <a:pt x="5696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20" name="Shape 35005"/>
            <p:cNvSpPr/>
            <p:nvPr/>
          </p:nvSpPr>
          <p:spPr>
            <a:xfrm>
              <a:off x="2983065" y="345030"/>
              <a:ext cx="385606" cy="248956"/>
            </a:xfrm>
            <a:custGeom>
              <a:avLst/>
              <a:gdLst/>
              <a:ahLst/>
              <a:cxnLst/>
              <a:rect l="0" t="0" r="0" b="0"/>
              <a:pathLst>
                <a:path w="385606" h="248956">
                  <a:moveTo>
                    <a:pt x="385606" y="0"/>
                  </a:moveTo>
                  <a:lnTo>
                    <a:pt x="7552" y="247358"/>
                  </a:lnTo>
                  <a:lnTo>
                    <a:pt x="0" y="248956"/>
                  </a:lnTo>
                  <a:lnTo>
                    <a:pt x="0" y="236758"/>
                  </a:lnTo>
                  <a:lnTo>
                    <a:pt x="5101" y="236042"/>
                  </a:lnTo>
                  <a:cubicBezTo>
                    <a:pt x="9839" y="233261"/>
                    <a:pt x="11438" y="227089"/>
                    <a:pt x="8632" y="222326"/>
                  </a:cubicBezTo>
                  <a:cubicBezTo>
                    <a:pt x="7229" y="219958"/>
                    <a:pt x="4990" y="218373"/>
                    <a:pt x="2509" y="217734"/>
                  </a:cubicBezTo>
                  <a:lnTo>
                    <a:pt x="0" y="218089"/>
                  </a:lnTo>
                  <a:lnTo>
                    <a:pt x="0" y="203881"/>
                  </a:lnTo>
                  <a:lnTo>
                    <a:pt x="3856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21" name="Shape 35006"/>
            <p:cNvSpPr/>
            <p:nvPr/>
          </p:nvSpPr>
          <p:spPr>
            <a:xfrm>
              <a:off x="2926105" y="548930"/>
              <a:ext cx="56965" cy="57125"/>
            </a:xfrm>
            <a:custGeom>
              <a:avLst/>
              <a:gdLst/>
              <a:ahLst/>
              <a:cxnLst/>
              <a:rect l="0" t="0" r="0" b="0"/>
              <a:pathLst>
                <a:path w="56965" h="57125">
                  <a:moveTo>
                    <a:pt x="56965" y="0"/>
                  </a:moveTo>
                  <a:lnTo>
                    <a:pt x="56965" y="14188"/>
                  </a:lnTo>
                  <a:lnTo>
                    <a:pt x="51890" y="14899"/>
                  </a:lnTo>
                  <a:cubicBezTo>
                    <a:pt x="47128" y="17705"/>
                    <a:pt x="45515" y="23878"/>
                    <a:pt x="48334" y="28615"/>
                  </a:cubicBezTo>
                  <a:lnTo>
                    <a:pt x="56965" y="33506"/>
                  </a:lnTo>
                  <a:lnTo>
                    <a:pt x="56965" y="45071"/>
                  </a:lnTo>
                  <a:lnTo>
                    <a:pt x="1" y="57125"/>
                  </a:lnTo>
                  <a:lnTo>
                    <a:pt x="0" y="57124"/>
                  </a:lnTo>
                  <a:lnTo>
                    <a:pt x="43152" y="7304"/>
                  </a:lnTo>
                  <a:lnTo>
                    <a:pt x="5696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22" name="Shape 35007"/>
            <p:cNvSpPr/>
            <p:nvPr/>
          </p:nvSpPr>
          <p:spPr>
            <a:xfrm>
              <a:off x="2983070" y="345038"/>
              <a:ext cx="385594" cy="248964"/>
            </a:xfrm>
            <a:custGeom>
              <a:avLst/>
              <a:gdLst/>
              <a:ahLst/>
              <a:cxnLst/>
              <a:rect l="0" t="0" r="0" b="0"/>
              <a:pathLst>
                <a:path w="385594" h="248964">
                  <a:moveTo>
                    <a:pt x="385594" y="0"/>
                  </a:moveTo>
                  <a:lnTo>
                    <a:pt x="385594" y="1"/>
                  </a:lnTo>
                  <a:lnTo>
                    <a:pt x="7549" y="247366"/>
                  </a:lnTo>
                  <a:lnTo>
                    <a:pt x="0" y="248964"/>
                  </a:lnTo>
                  <a:lnTo>
                    <a:pt x="0" y="237399"/>
                  </a:lnTo>
                  <a:lnTo>
                    <a:pt x="18" y="237409"/>
                  </a:lnTo>
                  <a:cubicBezTo>
                    <a:pt x="1758" y="237409"/>
                    <a:pt x="3498" y="236965"/>
                    <a:pt x="5098" y="236038"/>
                  </a:cubicBezTo>
                  <a:cubicBezTo>
                    <a:pt x="9823" y="233244"/>
                    <a:pt x="11448" y="227084"/>
                    <a:pt x="8641" y="222334"/>
                  </a:cubicBezTo>
                  <a:cubicBezTo>
                    <a:pt x="7232" y="219966"/>
                    <a:pt x="4990" y="218375"/>
                    <a:pt x="2507" y="217729"/>
                  </a:cubicBezTo>
                  <a:lnTo>
                    <a:pt x="0" y="218080"/>
                  </a:lnTo>
                  <a:lnTo>
                    <a:pt x="0" y="203893"/>
                  </a:lnTo>
                  <a:lnTo>
                    <a:pt x="38559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23" name="Shape 35008"/>
            <p:cNvSpPr/>
            <p:nvPr/>
          </p:nvSpPr>
          <p:spPr>
            <a:xfrm>
              <a:off x="1371082" y="181221"/>
              <a:ext cx="769899" cy="769887"/>
            </a:xfrm>
            <a:custGeom>
              <a:avLst/>
              <a:gdLst/>
              <a:ahLst/>
              <a:cxnLst/>
              <a:rect l="0" t="0" r="0" b="0"/>
              <a:pathLst>
                <a:path w="769899" h="769887">
                  <a:moveTo>
                    <a:pt x="384962" y="0"/>
                  </a:moveTo>
                  <a:lnTo>
                    <a:pt x="384950" y="0"/>
                  </a:lnTo>
                  <a:lnTo>
                    <a:pt x="384924" y="0"/>
                  </a:lnTo>
                  <a:cubicBezTo>
                    <a:pt x="278981" y="0"/>
                    <a:pt x="182778" y="43243"/>
                    <a:pt x="113030" y="113005"/>
                  </a:cubicBezTo>
                  <a:cubicBezTo>
                    <a:pt x="43256" y="182766"/>
                    <a:pt x="0" y="278981"/>
                    <a:pt x="0" y="384924"/>
                  </a:cubicBezTo>
                  <a:lnTo>
                    <a:pt x="0" y="384937"/>
                  </a:lnTo>
                  <a:lnTo>
                    <a:pt x="0" y="384975"/>
                  </a:lnTo>
                  <a:cubicBezTo>
                    <a:pt x="0" y="490893"/>
                    <a:pt x="43256" y="587121"/>
                    <a:pt x="113005" y="656870"/>
                  </a:cubicBezTo>
                  <a:cubicBezTo>
                    <a:pt x="182766" y="726618"/>
                    <a:pt x="278994" y="769887"/>
                    <a:pt x="384937" y="769887"/>
                  </a:cubicBezTo>
                  <a:lnTo>
                    <a:pt x="384950" y="769887"/>
                  </a:lnTo>
                  <a:lnTo>
                    <a:pt x="384975" y="769887"/>
                  </a:lnTo>
                  <a:cubicBezTo>
                    <a:pt x="490931" y="769887"/>
                    <a:pt x="587121" y="726630"/>
                    <a:pt x="656882" y="656882"/>
                  </a:cubicBezTo>
                  <a:cubicBezTo>
                    <a:pt x="726656" y="587121"/>
                    <a:pt x="769887" y="490893"/>
                    <a:pt x="769899" y="384963"/>
                  </a:cubicBezTo>
                  <a:lnTo>
                    <a:pt x="769899" y="384937"/>
                  </a:lnTo>
                  <a:lnTo>
                    <a:pt x="769899" y="384924"/>
                  </a:lnTo>
                  <a:cubicBezTo>
                    <a:pt x="769887" y="278981"/>
                    <a:pt x="726656" y="182778"/>
                    <a:pt x="656882" y="113005"/>
                  </a:cubicBezTo>
                  <a:cubicBezTo>
                    <a:pt x="587121" y="43243"/>
                    <a:pt x="490906" y="0"/>
                    <a:pt x="384962" y="0"/>
                  </a:cubicBezTo>
                  <a:close/>
                </a:path>
              </a:pathLst>
            </a:custGeom>
            <a:ln w="6363" cap="flat">
              <a:miter lim="127000"/>
            </a:ln>
          </p:spPr>
          <p:style>
            <a:lnRef idx="1">
              <a:srgbClr val="635A5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24" name="Shape 35009"/>
            <p:cNvSpPr/>
            <p:nvPr/>
          </p:nvSpPr>
          <p:spPr>
            <a:xfrm>
              <a:off x="1271157" y="81290"/>
              <a:ext cx="969746" cy="969734"/>
            </a:xfrm>
            <a:custGeom>
              <a:avLst/>
              <a:gdLst/>
              <a:ahLst/>
              <a:cxnLst/>
              <a:rect l="0" t="0" r="0" b="0"/>
              <a:pathLst>
                <a:path w="969746" h="969734">
                  <a:moveTo>
                    <a:pt x="484873" y="0"/>
                  </a:moveTo>
                  <a:cubicBezTo>
                    <a:pt x="751929" y="0"/>
                    <a:pt x="969746" y="217818"/>
                    <a:pt x="969746" y="484873"/>
                  </a:cubicBezTo>
                  <a:cubicBezTo>
                    <a:pt x="969746" y="751942"/>
                    <a:pt x="751929" y="969734"/>
                    <a:pt x="484873" y="969734"/>
                  </a:cubicBezTo>
                  <a:cubicBezTo>
                    <a:pt x="217805" y="969734"/>
                    <a:pt x="0" y="751942"/>
                    <a:pt x="0" y="484873"/>
                  </a:cubicBezTo>
                  <a:cubicBezTo>
                    <a:pt x="0" y="217818"/>
                    <a:pt x="217805" y="0"/>
                    <a:pt x="48487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DCD5D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25" name="Shape 35010"/>
            <p:cNvSpPr/>
            <p:nvPr/>
          </p:nvSpPr>
          <p:spPr>
            <a:xfrm>
              <a:off x="1271157" y="81290"/>
              <a:ext cx="969746" cy="969734"/>
            </a:xfrm>
            <a:custGeom>
              <a:avLst/>
              <a:gdLst/>
              <a:ahLst/>
              <a:cxnLst/>
              <a:rect l="0" t="0" r="0" b="0"/>
              <a:pathLst>
                <a:path w="969746" h="969734">
                  <a:moveTo>
                    <a:pt x="484873" y="0"/>
                  </a:moveTo>
                  <a:cubicBezTo>
                    <a:pt x="751929" y="0"/>
                    <a:pt x="969746" y="217818"/>
                    <a:pt x="969746" y="484873"/>
                  </a:cubicBezTo>
                  <a:cubicBezTo>
                    <a:pt x="969746" y="751942"/>
                    <a:pt x="751929" y="969734"/>
                    <a:pt x="484873" y="969734"/>
                  </a:cubicBezTo>
                  <a:cubicBezTo>
                    <a:pt x="217805" y="969734"/>
                    <a:pt x="0" y="751942"/>
                    <a:pt x="0" y="484873"/>
                  </a:cubicBezTo>
                  <a:cubicBezTo>
                    <a:pt x="0" y="217818"/>
                    <a:pt x="217805" y="0"/>
                    <a:pt x="484873" y="0"/>
                  </a:cubicBezTo>
                  <a:close/>
                </a:path>
              </a:pathLst>
            </a:custGeom>
            <a:ln w="114478" cap="flat">
              <a:miter lim="127000"/>
            </a:ln>
          </p:spPr>
          <p:style>
            <a:lnRef idx="1">
              <a:srgbClr val="B4D27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pic>
          <p:nvPicPr>
            <p:cNvPr id="126" name="Picture 35012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1219363" y="100444"/>
              <a:ext cx="1053046" cy="932116"/>
            </a:xfrm>
            <a:prstGeom prst="rect">
              <a:avLst/>
            </a:prstGeom>
          </p:spPr>
        </p:pic>
        <p:sp>
          <p:nvSpPr>
            <p:cNvPr id="127" name="Shape 35014"/>
            <p:cNvSpPr/>
            <p:nvPr/>
          </p:nvSpPr>
          <p:spPr>
            <a:xfrm>
              <a:off x="1219369" y="100444"/>
              <a:ext cx="0" cy="932116"/>
            </a:xfrm>
            <a:custGeom>
              <a:avLst/>
              <a:gdLst/>
              <a:ahLst/>
              <a:cxnLst/>
              <a:rect l="0" t="0" r="0" b="0"/>
              <a:pathLst>
                <a:path h="932116">
                  <a:moveTo>
                    <a:pt x="0" y="932116"/>
                  </a:moveTo>
                  <a:lnTo>
                    <a:pt x="0" y="0"/>
                  </a:lnTo>
                </a:path>
              </a:pathLst>
            </a:custGeom>
            <a:ln w="12725" cap="flat">
              <a:miter lim="100000"/>
            </a:ln>
          </p:spPr>
          <p:style>
            <a:lnRef idx="1">
              <a:srgbClr val="C1D98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28" name="Shape 35015"/>
            <p:cNvSpPr/>
            <p:nvPr/>
          </p:nvSpPr>
          <p:spPr>
            <a:xfrm>
              <a:off x="1219361" y="0"/>
              <a:ext cx="1053033" cy="1032561"/>
            </a:xfrm>
            <a:custGeom>
              <a:avLst/>
              <a:gdLst/>
              <a:ahLst/>
              <a:cxnLst/>
              <a:rect l="0" t="0" r="0" b="0"/>
              <a:pathLst>
                <a:path w="1053033" h="1032561">
                  <a:moveTo>
                    <a:pt x="530416" y="1032561"/>
                  </a:moveTo>
                  <a:cubicBezTo>
                    <a:pt x="562381" y="1032561"/>
                    <a:pt x="592506" y="1029360"/>
                    <a:pt x="624065" y="1024522"/>
                  </a:cubicBezTo>
                  <a:cubicBezTo>
                    <a:pt x="883234" y="969759"/>
                    <a:pt x="1053033" y="717296"/>
                    <a:pt x="989584" y="455930"/>
                  </a:cubicBezTo>
                  <a:cubicBezTo>
                    <a:pt x="914603" y="147053"/>
                    <a:pt x="547878" y="0"/>
                    <a:pt x="281737" y="176035"/>
                  </a:cubicBezTo>
                  <a:cubicBezTo>
                    <a:pt x="0" y="362420"/>
                    <a:pt x="3315" y="781926"/>
                    <a:pt x="290106" y="961746"/>
                  </a:cubicBezTo>
                  <a:cubicBezTo>
                    <a:pt x="363626" y="1007834"/>
                    <a:pt x="445021" y="1030275"/>
                    <a:pt x="530416" y="1032561"/>
                  </a:cubicBezTo>
                </a:path>
              </a:pathLst>
            </a:custGeom>
            <a:ln w="12725" cap="flat">
              <a:miter lim="100000"/>
            </a:ln>
          </p:spPr>
          <p:style>
            <a:lnRef idx="1">
              <a:srgbClr val="C1D98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29" name="Shape 35016"/>
            <p:cNvSpPr/>
            <p:nvPr/>
          </p:nvSpPr>
          <p:spPr>
            <a:xfrm>
              <a:off x="1739626" y="549003"/>
              <a:ext cx="35217" cy="35242"/>
            </a:xfrm>
            <a:custGeom>
              <a:avLst/>
              <a:gdLst/>
              <a:ahLst/>
              <a:cxnLst/>
              <a:rect l="0" t="0" r="0" b="0"/>
              <a:pathLst>
                <a:path w="35217" h="35242">
                  <a:moveTo>
                    <a:pt x="17831" y="140"/>
                  </a:moveTo>
                  <a:cubicBezTo>
                    <a:pt x="27483" y="267"/>
                    <a:pt x="35217" y="8229"/>
                    <a:pt x="35077" y="17856"/>
                  </a:cubicBezTo>
                  <a:cubicBezTo>
                    <a:pt x="34963" y="27483"/>
                    <a:pt x="27013" y="35242"/>
                    <a:pt x="17361" y="35115"/>
                  </a:cubicBezTo>
                  <a:cubicBezTo>
                    <a:pt x="7734" y="34988"/>
                    <a:pt x="0" y="27025"/>
                    <a:pt x="114" y="17386"/>
                  </a:cubicBezTo>
                  <a:cubicBezTo>
                    <a:pt x="229" y="7760"/>
                    <a:pt x="8204" y="0"/>
                    <a:pt x="17831" y="14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/>
            </a:lnRef>
            <a:fillRef idx="1">
              <a:srgbClr val="2623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30" name="Shape 35017"/>
            <p:cNvSpPr/>
            <p:nvPr/>
          </p:nvSpPr>
          <p:spPr>
            <a:xfrm>
              <a:off x="1739626" y="549003"/>
              <a:ext cx="35217" cy="35242"/>
            </a:xfrm>
            <a:custGeom>
              <a:avLst/>
              <a:gdLst/>
              <a:ahLst/>
              <a:cxnLst/>
              <a:rect l="0" t="0" r="0" b="0"/>
              <a:pathLst>
                <a:path w="35217" h="35242">
                  <a:moveTo>
                    <a:pt x="17831" y="140"/>
                  </a:moveTo>
                  <a:cubicBezTo>
                    <a:pt x="27483" y="267"/>
                    <a:pt x="35217" y="8229"/>
                    <a:pt x="35077" y="17856"/>
                  </a:cubicBezTo>
                  <a:cubicBezTo>
                    <a:pt x="34963" y="27483"/>
                    <a:pt x="27013" y="35242"/>
                    <a:pt x="17361" y="35115"/>
                  </a:cubicBezTo>
                  <a:cubicBezTo>
                    <a:pt x="7734" y="34988"/>
                    <a:pt x="0" y="27025"/>
                    <a:pt x="114" y="17386"/>
                  </a:cubicBezTo>
                  <a:cubicBezTo>
                    <a:pt x="229" y="7760"/>
                    <a:pt x="8204" y="0"/>
                    <a:pt x="17831" y="140"/>
                  </a:cubicBezTo>
                  <a:close/>
                </a:path>
              </a:pathLst>
            </a:custGeom>
            <a:ln w="2743" cap="flat">
              <a:miter lim="127000"/>
            </a:ln>
          </p:spPr>
          <p:style>
            <a:lnRef idx="1">
              <a:srgbClr val="26231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31" name="Shape 35024"/>
            <p:cNvSpPr/>
            <p:nvPr/>
          </p:nvSpPr>
          <p:spPr>
            <a:xfrm>
              <a:off x="2090290" y="328421"/>
              <a:ext cx="78308" cy="48997"/>
            </a:xfrm>
            <a:custGeom>
              <a:avLst/>
              <a:gdLst/>
              <a:ahLst/>
              <a:cxnLst/>
              <a:rect l="0" t="0" r="0" b="0"/>
              <a:pathLst>
                <a:path w="78308" h="48997">
                  <a:moveTo>
                    <a:pt x="67628" y="0"/>
                  </a:moveTo>
                  <a:lnTo>
                    <a:pt x="78308" y="19393"/>
                  </a:lnTo>
                  <a:lnTo>
                    <a:pt x="0" y="48997"/>
                  </a:lnTo>
                  <a:lnTo>
                    <a:pt x="676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32" name="Shape 35025"/>
            <p:cNvSpPr/>
            <p:nvPr/>
          </p:nvSpPr>
          <p:spPr>
            <a:xfrm>
              <a:off x="2090290" y="328422"/>
              <a:ext cx="78308" cy="48995"/>
            </a:xfrm>
            <a:custGeom>
              <a:avLst/>
              <a:gdLst/>
              <a:ahLst/>
              <a:cxnLst/>
              <a:rect l="0" t="0" r="0" b="0"/>
              <a:pathLst>
                <a:path w="78308" h="48995">
                  <a:moveTo>
                    <a:pt x="67626" y="0"/>
                  </a:moveTo>
                  <a:lnTo>
                    <a:pt x="67628" y="0"/>
                  </a:lnTo>
                  <a:lnTo>
                    <a:pt x="78308" y="19391"/>
                  </a:lnTo>
                  <a:lnTo>
                    <a:pt x="78308" y="19392"/>
                  </a:lnTo>
                  <a:lnTo>
                    <a:pt x="0" y="48995"/>
                  </a:lnTo>
                  <a:lnTo>
                    <a:pt x="676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33" name="Shape 35026"/>
            <p:cNvSpPr/>
            <p:nvPr/>
          </p:nvSpPr>
          <p:spPr>
            <a:xfrm>
              <a:off x="1949910" y="158153"/>
              <a:ext cx="52946" cy="76149"/>
            </a:xfrm>
            <a:custGeom>
              <a:avLst/>
              <a:gdLst/>
              <a:ahLst/>
              <a:cxnLst/>
              <a:rect l="0" t="0" r="0" b="0"/>
              <a:pathLst>
                <a:path w="52946" h="76149">
                  <a:moveTo>
                    <a:pt x="33846" y="0"/>
                  </a:moveTo>
                  <a:lnTo>
                    <a:pt x="52946" y="11189"/>
                  </a:lnTo>
                  <a:lnTo>
                    <a:pt x="0" y="76149"/>
                  </a:lnTo>
                  <a:lnTo>
                    <a:pt x="3384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34" name="Shape 35027"/>
            <p:cNvSpPr/>
            <p:nvPr/>
          </p:nvSpPr>
          <p:spPr>
            <a:xfrm>
              <a:off x="1949910" y="158153"/>
              <a:ext cx="52942" cy="76149"/>
            </a:xfrm>
            <a:custGeom>
              <a:avLst/>
              <a:gdLst/>
              <a:ahLst/>
              <a:cxnLst/>
              <a:rect l="0" t="0" r="0" b="0"/>
              <a:pathLst>
                <a:path w="52942" h="76149">
                  <a:moveTo>
                    <a:pt x="33846" y="0"/>
                  </a:moveTo>
                  <a:lnTo>
                    <a:pt x="52942" y="11186"/>
                  </a:lnTo>
                  <a:lnTo>
                    <a:pt x="52942" y="11195"/>
                  </a:lnTo>
                  <a:lnTo>
                    <a:pt x="0" y="76149"/>
                  </a:lnTo>
                  <a:lnTo>
                    <a:pt x="3384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35" name="Shape 35030"/>
            <p:cNvSpPr/>
            <p:nvPr/>
          </p:nvSpPr>
          <p:spPr>
            <a:xfrm>
              <a:off x="1669071" y="161111"/>
              <a:ext cx="13792" cy="14084"/>
            </a:xfrm>
            <a:custGeom>
              <a:avLst/>
              <a:gdLst/>
              <a:ahLst/>
              <a:cxnLst/>
              <a:rect l="0" t="0" r="0" b="0"/>
              <a:pathLst>
                <a:path w="13792" h="14084">
                  <a:moveTo>
                    <a:pt x="8458" y="0"/>
                  </a:moveTo>
                  <a:lnTo>
                    <a:pt x="10681" y="1296"/>
                  </a:lnTo>
                  <a:lnTo>
                    <a:pt x="12573" y="3264"/>
                  </a:lnTo>
                  <a:lnTo>
                    <a:pt x="13500" y="5829"/>
                  </a:lnTo>
                  <a:lnTo>
                    <a:pt x="13792" y="8712"/>
                  </a:lnTo>
                  <a:lnTo>
                    <a:pt x="12471" y="11265"/>
                  </a:lnTo>
                  <a:lnTo>
                    <a:pt x="10833" y="13170"/>
                  </a:lnTo>
                  <a:lnTo>
                    <a:pt x="8255" y="14084"/>
                  </a:lnTo>
                  <a:lnTo>
                    <a:pt x="5372" y="14046"/>
                  </a:lnTo>
                  <a:lnTo>
                    <a:pt x="3149" y="13069"/>
                  </a:lnTo>
                  <a:lnTo>
                    <a:pt x="927" y="11113"/>
                  </a:lnTo>
                  <a:lnTo>
                    <a:pt x="0" y="8852"/>
                  </a:lnTo>
                  <a:lnTo>
                    <a:pt x="38" y="5652"/>
                  </a:lnTo>
                  <a:lnTo>
                    <a:pt x="1041" y="3099"/>
                  </a:lnTo>
                  <a:lnTo>
                    <a:pt x="2972" y="1194"/>
                  </a:lnTo>
                  <a:lnTo>
                    <a:pt x="5562" y="279"/>
                  </a:lnTo>
                  <a:lnTo>
                    <a:pt x="845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36" name="Shape 35031"/>
            <p:cNvSpPr/>
            <p:nvPr/>
          </p:nvSpPr>
          <p:spPr>
            <a:xfrm>
              <a:off x="1669071" y="161111"/>
              <a:ext cx="13791" cy="14084"/>
            </a:xfrm>
            <a:custGeom>
              <a:avLst/>
              <a:gdLst/>
              <a:ahLst/>
              <a:cxnLst/>
              <a:rect l="0" t="0" r="0" b="0"/>
              <a:pathLst>
                <a:path w="13791" h="14084">
                  <a:moveTo>
                    <a:pt x="8458" y="0"/>
                  </a:moveTo>
                  <a:lnTo>
                    <a:pt x="10681" y="1296"/>
                  </a:lnTo>
                  <a:lnTo>
                    <a:pt x="12573" y="3264"/>
                  </a:lnTo>
                  <a:lnTo>
                    <a:pt x="13500" y="5829"/>
                  </a:lnTo>
                  <a:lnTo>
                    <a:pt x="13791" y="8701"/>
                  </a:lnTo>
                  <a:lnTo>
                    <a:pt x="13791" y="8715"/>
                  </a:lnTo>
                  <a:lnTo>
                    <a:pt x="12471" y="11265"/>
                  </a:lnTo>
                  <a:lnTo>
                    <a:pt x="10833" y="13170"/>
                  </a:lnTo>
                  <a:lnTo>
                    <a:pt x="8255" y="14084"/>
                  </a:lnTo>
                  <a:lnTo>
                    <a:pt x="5372" y="14046"/>
                  </a:lnTo>
                  <a:lnTo>
                    <a:pt x="3149" y="13069"/>
                  </a:lnTo>
                  <a:lnTo>
                    <a:pt x="927" y="11113"/>
                  </a:lnTo>
                  <a:lnTo>
                    <a:pt x="0" y="8852"/>
                  </a:lnTo>
                  <a:lnTo>
                    <a:pt x="38" y="5652"/>
                  </a:lnTo>
                  <a:lnTo>
                    <a:pt x="1041" y="3099"/>
                  </a:lnTo>
                  <a:lnTo>
                    <a:pt x="2972" y="1194"/>
                  </a:lnTo>
                  <a:lnTo>
                    <a:pt x="5562" y="279"/>
                  </a:lnTo>
                  <a:lnTo>
                    <a:pt x="845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37" name="Shape 35036"/>
            <p:cNvSpPr/>
            <p:nvPr/>
          </p:nvSpPr>
          <p:spPr>
            <a:xfrm>
              <a:off x="1514114" y="228223"/>
              <a:ext cx="13729" cy="14097"/>
            </a:xfrm>
            <a:custGeom>
              <a:avLst/>
              <a:gdLst/>
              <a:ahLst/>
              <a:cxnLst/>
              <a:rect l="0" t="0" r="0" b="0"/>
              <a:pathLst>
                <a:path w="13729" h="14097">
                  <a:moveTo>
                    <a:pt x="8077" y="0"/>
                  </a:moveTo>
                  <a:lnTo>
                    <a:pt x="10630" y="1321"/>
                  </a:lnTo>
                  <a:lnTo>
                    <a:pt x="12522" y="3264"/>
                  </a:lnTo>
                  <a:lnTo>
                    <a:pt x="13729" y="8407"/>
                  </a:lnTo>
                  <a:lnTo>
                    <a:pt x="11113" y="12852"/>
                  </a:lnTo>
                  <a:lnTo>
                    <a:pt x="8217" y="14097"/>
                  </a:lnTo>
                  <a:lnTo>
                    <a:pt x="5639" y="14059"/>
                  </a:lnTo>
                  <a:lnTo>
                    <a:pt x="3099" y="13386"/>
                  </a:lnTo>
                  <a:lnTo>
                    <a:pt x="1194" y="11456"/>
                  </a:lnTo>
                  <a:lnTo>
                    <a:pt x="0" y="5982"/>
                  </a:lnTo>
                  <a:lnTo>
                    <a:pt x="2603" y="1537"/>
                  </a:lnTo>
                  <a:lnTo>
                    <a:pt x="5194" y="279"/>
                  </a:lnTo>
                  <a:lnTo>
                    <a:pt x="80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38" name="Shape 35037"/>
            <p:cNvSpPr/>
            <p:nvPr/>
          </p:nvSpPr>
          <p:spPr>
            <a:xfrm>
              <a:off x="1514117" y="228232"/>
              <a:ext cx="13726" cy="14088"/>
            </a:xfrm>
            <a:custGeom>
              <a:avLst/>
              <a:gdLst/>
              <a:ahLst/>
              <a:cxnLst/>
              <a:rect l="0" t="0" r="0" b="0"/>
              <a:pathLst>
                <a:path w="13726" h="14088">
                  <a:moveTo>
                    <a:pt x="7979" y="0"/>
                  </a:moveTo>
                  <a:lnTo>
                    <a:pt x="8093" y="0"/>
                  </a:lnTo>
                  <a:lnTo>
                    <a:pt x="10628" y="1312"/>
                  </a:lnTo>
                  <a:lnTo>
                    <a:pt x="12520" y="3254"/>
                  </a:lnTo>
                  <a:lnTo>
                    <a:pt x="13726" y="8398"/>
                  </a:lnTo>
                  <a:lnTo>
                    <a:pt x="11110" y="12843"/>
                  </a:lnTo>
                  <a:lnTo>
                    <a:pt x="8215" y="14088"/>
                  </a:lnTo>
                  <a:lnTo>
                    <a:pt x="5636" y="14050"/>
                  </a:lnTo>
                  <a:lnTo>
                    <a:pt x="3096" y="13376"/>
                  </a:lnTo>
                  <a:lnTo>
                    <a:pt x="1191" y="11446"/>
                  </a:lnTo>
                  <a:lnTo>
                    <a:pt x="0" y="5983"/>
                  </a:lnTo>
                  <a:lnTo>
                    <a:pt x="0" y="5969"/>
                  </a:lnTo>
                  <a:lnTo>
                    <a:pt x="2601" y="1527"/>
                  </a:lnTo>
                  <a:lnTo>
                    <a:pt x="5192" y="270"/>
                  </a:lnTo>
                  <a:lnTo>
                    <a:pt x="797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39" name="Shape 35038"/>
            <p:cNvSpPr/>
            <p:nvPr/>
          </p:nvSpPr>
          <p:spPr>
            <a:xfrm>
              <a:off x="1480753" y="255005"/>
              <a:ext cx="14072" cy="14084"/>
            </a:xfrm>
            <a:custGeom>
              <a:avLst/>
              <a:gdLst/>
              <a:ahLst/>
              <a:cxnLst/>
              <a:rect l="0" t="0" r="0" b="0"/>
              <a:pathLst>
                <a:path w="14072" h="14084">
                  <a:moveTo>
                    <a:pt x="7760" y="0"/>
                  </a:moveTo>
                  <a:lnTo>
                    <a:pt x="10008" y="673"/>
                  </a:lnTo>
                  <a:lnTo>
                    <a:pt x="12217" y="1981"/>
                  </a:lnTo>
                  <a:lnTo>
                    <a:pt x="14072" y="7455"/>
                  </a:lnTo>
                  <a:lnTo>
                    <a:pt x="11773" y="12230"/>
                  </a:lnTo>
                  <a:lnTo>
                    <a:pt x="9500" y="13475"/>
                  </a:lnTo>
                  <a:lnTo>
                    <a:pt x="6591" y="14084"/>
                  </a:lnTo>
                  <a:lnTo>
                    <a:pt x="3734" y="13399"/>
                  </a:lnTo>
                  <a:lnTo>
                    <a:pt x="1841" y="11773"/>
                  </a:lnTo>
                  <a:lnTo>
                    <a:pt x="0" y="6617"/>
                  </a:lnTo>
                  <a:lnTo>
                    <a:pt x="2616" y="1537"/>
                  </a:lnTo>
                  <a:lnTo>
                    <a:pt x="4864" y="279"/>
                  </a:lnTo>
                  <a:lnTo>
                    <a:pt x="77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40" name="Shape 35039"/>
            <p:cNvSpPr/>
            <p:nvPr/>
          </p:nvSpPr>
          <p:spPr>
            <a:xfrm>
              <a:off x="1480754" y="255005"/>
              <a:ext cx="14070" cy="14082"/>
            </a:xfrm>
            <a:custGeom>
              <a:avLst/>
              <a:gdLst/>
              <a:ahLst/>
              <a:cxnLst/>
              <a:rect l="0" t="0" r="0" b="0"/>
              <a:pathLst>
                <a:path w="14070" h="14082">
                  <a:moveTo>
                    <a:pt x="7758" y="0"/>
                  </a:moveTo>
                  <a:lnTo>
                    <a:pt x="10006" y="673"/>
                  </a:lnTo>
                  <a:lnTo>
                    <a:pt x="12216" y="1981"/>
                  </a:lnTo>
                  <a:lnTo>
                    <a:pt x="14070" y="7455"/>
                  </a:lnTo>
                  <a:lnTo>
                    <a:pt x="11772" y="12230"/>
                  </a:lnTo>
                  <a:lnTo>
                    <a:pt x="9499" y="13475"/>
                  </a:lnTo>
                  <a:lnTo>
                    <a:pt x="6602" y="14082"/>
                  </a:lnTo>
                  <a:lnTo>
                    <a:pt x="6581" y="14082"/>
                  </a:lnTo>
                  <a:lnTo>
                    <a:pt x="3733" y="13399"/>
                  </a:lnTo>
                  <a:lnTo>
                    <a:pt x="1840" y="11773"/>
                  </a:lnTo>
                  <a:lnTo>
                    <a:pt x="0" y="6620"/>
                  </a:lnTo>
                  <a:lnTo>
                    <a:pt x="0" y="6615"/>
                  </a:lnTo>
                  <a:lnTo>
                    <a:pt x="2615" y="1537"/>
                  </a:lnTo>
                  <a:lnTo>
                    <a:pt x="4863" y="279"/>
                  </a:lnTo>
                  <a:lnTo>
                    <a:pt x="775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41" name="Shape 35044"/>
            <p:cNvSpPr/>
            <p:nvPr/>
          </p:nvSpPr>
          <p:spPr>
            <a:xfrm>
              <a:off x="2079918" y="323605"/>
              <a:ext cx="13411" cy="14046"/>
            </a:xfrm>
            <a:custGeom>
              <a:avLst/>
              <a:gdLst/>
              <a:ahLst/>
              <a:cxnLst/>
              <a:rect l="0" t="0" r="0" b="0"/>
              <a:pathLst>
                <a:path w="13411" h="14046">
                  <a:moveTo>
                    <a:pt x="7772" y="0"/>
                  </a:moveTo>
                  <a:lnTo>
                    <a:pt x="10313" y="991"/>
                  </a:lnTo>
                  <a:lnTo>
                    <a:pt x="12205" y="2934"/>
                  </a:lnTo>
                  <a:lnTo>
                    <a:pt x="13411" y="8725"/>
                  </a:lnTo>
                  <a:lnTo>
                    <a:pt x="10160" y="12840"/>
                  </a:lnTo>
                  <a:lnTo>
                    <a:pt x="7900" y="13767"/>
                  </a:lnTo>
                  <a:lnTo>
                    <a:pt x="5017" y="14046"/>
                  </a:lnTo>
                  <a:lnTo>
                    <a:pt x="2781" y="13056"/>
                  </a:lnTo>
                  <a:lnTo>
                    <a:pt x="559" y="11113"/>
                  </a:lnTo>
                  <a:lnTo>
                    <a:pt x="0" y="5652"/>
                  </a:lnTo>
                  <a:lnTo>
                    <a:pt x="2299" y="1207"/>
                  </a:lnTo>
                  <a:lnTo>
                    <a:pt x="4864" y="279"/>
                  </a:lnTo>
                  <a:lnTo>
                    <a:pt x="777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42" name="Shape 35045"/>
            <p:cNvSpPr/>
            <p:nvPr/>
          </p:nvSpPr>
          <p:spPr>
            <a:xfrm>
              <a:off x="2079927" y="323605"/>
              <a:ext cx="13386" cy="14046"/>
            </a:xfrm>
            <a:custGeom>
              <a:avLst/>
              <a:gdLst/>
              <a:ahLst/>
              <a:cxnLst/>
              <a:rect l="0" t="0" r="0" b="0"/>
              <a:pathLst>
                <a:path w="13386" h="14046">
                  <a:moveTo>
                    <a:pt x="7763" y="0"/>
                  </a:moveTo>
                  <a:lnTo>
                    <a:pt x="10304" y="991"/>
                  </a:lnTo>
                  <a:lnTo>
                    <a:pt x="12196" y="2934"/>
                  </a:lnTo>
                  <a:lnTo>
                    <a:pt x="13386" y="8647"/>
                  </a:lnTo>
                  <a:lnTo>
                    <a:pt x="13386" y="8746"/>
                  </a:lnTo>
                  <a:lnTo>
                    <a:pt x="10151" y="12840"/>
                  </a:lnTo>
                  <a:lnTo>
                    <a:pt x="7891" y="13767"/>
                  </a:lnTo>
                  <a:lnTo>
                    <a:pt x="5008" y="14046"/>
                  </a:lnTo>
                  <a:lnTo>
                    <a:pt x="2772" y="13056"/>
                  </a:lnTo>
                  <a:lnTo>
                    <a:pt x="550" y="11113"/>
                  </a:lnTo>
                  <a:lnTo>
                    <a:pt x="0" y="5739"/>
                  </a:lnTo>
                  <a:lnTo>
                    <a:pt x="0" y="5635"/>
                  </a:lnTo>
                  <a:lnTo>
                    <a:pt x="2290" y="1207"/>
                  </a:lnTo>
                  <a:lnTo>
                    <a:pt x="4855" y="279"/>
                  </a:lnTo>
                  <a:lnTo>
                    <a:pt x="776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43" name="Shape 35048"/>
            <p:cNvSpPr/>
            <p:nvPr/>
          </p:nvSpPr>
          <p:spPr>
            <a:xfrm>
              <a:off x="2023066" y="260037"/>
              <a:ext cx="14110" cy="13767"/>
            </a:xfrm>
            <a:custGeom>
              <a:avLst/>
              <a:gdLst/>
              <a:ahLst/>
              <a:cxnLst/>
              <a:rect l="0" t="0" r="0" b="0"/>
              <a:pathLst>
                <a:path w="14110" h="13767">
                  <a:moveTo>
                    <a:pt x="6845" y="0"/>
                  </a:moveTo>
                  <a:lnTo>
                    <a:pt x="9385" y="25"/>
                  </a:lnTo>
                  <a:lnTo>
                    <a:pt x="11938" y="1651"/>
                  </a:lnTo>
                  <a:lnTo>
                    <a:pt x="14110" y="6807"/>
                  </a:lnTo>
                  <a:lnTo>
                    <a:pt x="12446" y="12243"/>
                  </a:lnTo>
                  <a:lnTo>
                    <a:pt x="10173" y="13488"/>
                  </a:lnTo>
                  <a:lnTo>
                    <a:pt x="7290" y="13767"/>
                  </a:lnTo>
                  <a:lnTo>
                    <a:pt x="4407" y="13741"/>
                  </a:lnTo>
                  <a:lnTo>
                    <a:pt x="2197" y="12421"/>
                  </a:lnTo>
                  <a:lnTo>
                    <a:pt x="0" y="7264"/>
                  </a:lnTo>
                  <a:lnTo>
                    <a:pt x="2006" y="2172"/>
                  </a:lnTo>
                  <a:lnTo>
                    <a:pt x="3937" y="584"/>
                  </a:lnTo>
                  <a:lnTo>
                    <a:pt x="684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44" name="Shape 35049"/>
            <p:cNvSpPr/>
            <p:nvPr/>
          </p:nvSpPr>
          <p:spPr>
            <a:xfrm>
              <a:off x="2023069" y="260037"/>
              <a:ext cx="14106" cy="13767"/>
            </a:xfrm>
            <a:custGeom>
              <a:avLst/>
              <a:gdLst/>
              <a:ahLst/>
              <a:cxnLst/>
              <a:rect l="0" t="0" r="0" b="0"/>
              <a:pathLst>
                <a:path w="14106" h="13767">
                  <a:moveTo>
                    <a:pt x="6841" y="0"/>
                  </a:moveTo>
                  <a:lnTo>
                    <a:pt x="9382" y="25"/>
                  </a:lnTo>
                  <a:lnTo>
                    <a:pt x="11934" y="1651"/>
                  </a:lnTo>
                  <a:lnTo>
                    <a:pt x="14106" y="6807"/>
                  </a:lnTo>
                  <a:lnTo>
                    <a:pt x="12442" y="12243"/>
                  </a:lnTo>
                  <a:lnTo>
                    <a:pt x="10169" y="13488"/>
                  </a:lnTo>
                  <a:lnTo>
                    <a:pt x="7286" y="13767"/>
                  </a:lnTo>
                  <a:lnTo>
                    <a:pt x="4403" y="13741"/>
                  </a:lnTo>
                  <a:lnTo>
                    <a:pt x="2193" y="12421"/>
                  </a:lnTo>
                  <a:lnTo>
                    <a:pt x="0" y="7273"/>
                  </a:lnTo>
                  <a:lnTo>
                    <a:pt x="0" y="7255"/>
                  </a:lnTo>
                  <a:lnTo>
                    <a:pt x="2003" y="2172"/>
                  </a:lnTo>
                  <a:lnTo>
                    <a:pt x="3933" y="584"/>
                  </a:lnTo>
                  <a:lnTo>
                    <a:pt x="684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45" name="Shape 35050"/>
            <p:cNvSpPr/>
            <p:nvPr/>
          </p:nvSpPr>
          <p:spPr>
            <a:xfrm>
              <a:off x="1990433" y="233286"/>
              <a:ext cx="14110" cy="13500"/>
            </a:xfrm>
            <a:custGeom>
              <a:avLst/>
              <a:gdLst/>
              <a:ahLst/>
              <a:cxnLst/>
              <a:rect l="0" t="0" r="0" b="0"/>
              <a:pathLst>
                <a:path w="14110" h="13500">
                  <a:moveTo>
                    <a:pt x="5867" y="0"/>
                  </a:moveTo>
                  <a:lnTo>
                    <a:pt x="8763" y="64"/>
                  </a:lnTo>
                  <a:lnTo>
                    <a:pt x="11290" y="1372"/>
                  </a:lnTo>
                  <a:lnTo>
                    <a:pt x="14110" y="5893"/>
                  </a:lnTo>
                  <a:lnTo>
                    <a:pt x="12446" y="10998"/>
                  </a:lnTo>
                  <a:lnTo>
                    <a:pt x="10503" y="12890"/>
                  </a:lnTo>
                  <a:lnTo>
                    <a:pt x="7950" y="13500"/>
                  </a:lnTo>
                  <a:lnTo>
                    <a:pt x="5372" y="13462"/>
                  </a:lnTo>
                  <a:lnTo>
                    <a:pt x="2819" y="12471"/>
                  </a:lnTo>
                  <a:lnTo>
                    <a:pt x="0" y="7938"/>
                  </a:lnTo>
                  <a:lnTo>
                    <a:pt x="1663" y="2845"/>
                  </a:lnTo>
                  <a:lnTo>
                    <a:pt x="3619" y="952"/>
                  </a:lnTo>
                  <a:lnTo>
                    <a:pt x="586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46" name="Shape 35051"/>
            <p:cNvSpPr/>
            <p:nvPr/>
          </p:nvSpPr>
          <p:spPr>
            <a:xfrm>
              <a:off x="1990433" y="233299"/>
              <a:ext cx="14110" cy="13487"/>
            </a:xfrm>
            <a:custGeom>
              <a:avLst/>
              <a:gdLst/>
              <a:ahLst/>
              <a:cxnLst/>
              <a:rect l="0" t="0" r="0" b="0"/>
              <a:pathLst>
                <a:path w="14110" h="13487">
                  <a:moveTo>
                    <a:pt x="5837" y="0"/>
                  </a:moveTo>
                  <a:lnTo>
                    <a:pt x="6450" y="0"/>
                  </a:lnTo>
                  <a:lnTo>
                    <a:pt x="8763" y="51"/>
                  </a:lnTo>
                  <a:lnTo>
                    <a:pt x="11290" y="1359"/>
                  </a:lnTo>
                  <a:lnTo>
                    <a:pt x="14110" y="5880"/>
                  </a:lnTo>
                  <a:lnTo>
                    <a:pt x="12446" y="10985"/>
                  </a:lnTo>
                  <a:lnTo>
                    <a:pt x="10503" y="12878"/>
                  </a:lnTo>
                  <a:lnTo>
                    <a:pt x="7950" y="13487"/>
                  </a:lnTo>
                  <a:lnTo>
                    <a:pt x="5372" y="13449"/>
                  </a:lnTo>
                  <a:lnTo>
                    <a:pt x="2819" y="12459"/>
                  </a:lnTo>
                  <a:lnTo>
                    <a:pt x="0" y="7925"/>
                  </a:lnTo>
                  <a:lnTo>
                    <a:pt x="1663" y="2832"/>
                  </a:lnTo>
                  <a:lnTo>
                    <a:pt x="3619" y="939"/>
                  </a:lnTo>
                  <a:lnTo>
                    <a:pt x="583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47" name="Shape 35054"/>
            <p:cNvSpPr/>
            <p:nvPr/>
          </p:nvSpPr>
          <p:spPr>
            <a:xfrm>
              <a:off x="1877798" y="174117"/>
              <a:ext cx="14097" cy="14453"/>
            </a:xfrm>
            <a:custGeom>
              <a:avLst/>
              <a:gdLst/>
              <a:ahLst/>
              <a:cxnLst/>
              <a:rect l="0" t="0" r="0" b="0"/>
              <a:pathLst>
                <a:path w="14097" h="14453">
                  <a:moveTo>
                    <a:pt x="6198" y="0"/>
                  </a:moveTo>
                  <a:lnTo>
                    <a:pt x="9093" y="686"/>
                  </a:lnTo>
                  <a:lnTo>
                    <a:pt x="11621" y="2019"/>
                  </a:lnTo>
                  <a:lnTo>
                    <a:pt x="13183" y="4267"/>
                  </a:lnTo>
                  <a:lnTo>
                    <a:pt x="14097" y="6845"/>
                  </a:lnTo>
                  <a:lnTo>
                    <a:pt x="13754" y="9716"/>
                  </a:lnTo>
                  <a:lnTo>
                    <a:pt x="12433" y="12268"/>
                  </a:lnTo>
                  <a:lnTo>
                    <a:pt x="10185" y="13513"/>
                  </a:lnTo>
                  <a:lnTo>
                    <a:pt x="7607" y="14453"/>
                  </a:lnTo>
                  <a:lnTo>
                    <a:pt x="4725" y="14084"/>
                  </a:lnTo>
                  <a:lnTo>
                    <a:pt x="2184" y="12776"/>
                  </a:lnTo>
                  <a:lnTo>
                    <a:pt x="940" y="10516"/>
                  </a:lnTo>
                  <a:lnTo>
                    <a:pt x="0" y="7925"/>
                  </a:lnTo>
                  <a:lnTo>
                    <a:pt x="356" y="5055"/>
                  </a:lnTo>
                  <a:lnTo>
                    <a:pt x="2007" y="2515"/>
                  </a:lnTo>
                  <a:lnTo>
                    <a:pt x="3950" y="940"/>
                  </a:lnTo>
                  <a:lnTo>
                    <a:pt x="619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48" name="Shape 35055"/>
            <p:cNvSpPr/>
            <p:nvPr/>
          </p:nvSpPr>
          <p:spPr>
            <a:xfrm>
              <a:off x="1877807" y="174130"/>
              <a:ext cx="14088" cy="14439"/>
            </a:xfrm>
            <a:custGeom>
              <a:avLst/>
              <a:gdLst/>
              <a:ahLst/>
              <a:cxnLst/>
              <a:rect l="0" t="0" r="0" b="0"/>
              <a:pathLst>
                <a:path w="14088" h="14439">
                  <a:moveTo>
                    <a:pt x="6157" y="0"/>
                  </a:moveTo>
                  <a:lnTo>
                    <a:pt x="6244" y="0"/>
                  </a:lnTo>
                  <a:lnTo>
                    <a:pt x="9084" y="673"/>
                  </a:lnTo>
                  <a:lnTo>
                    <a:pt x="11611" y="2006"/>
                  </a:lnTo>
                  <a:lnTo>
                    <a:pt x="13173" y="4254"/>
                  </a:lnTo>
                  <a:lnTo>
                    <a:pt x="14088" y="6832"/>
                  </a:lnTo>
                  <a:lnTo>
                    <a:pt x="13745" y="9703"/>
                  </a:lnTo>
                  <a:lnTo>
                    <a:pt x="12424" y="12255"/>
                  </a:lnTo>
                  <a:lnTo>
                    <a:pt x="10176" y="13500"/>
                  </a:lnTo>
                  <a:lnTo>
                    <a:pt x="7598" y="14439"/>
                  </a:lnTo>
                  <a:lnTo>
                    <a:pt x="4715" y="14071"/>
                  </a:lnTo>
                  <a:lnTo>
                    <a:pt x="2175" y="12763"/>
                  </a:lnTo>
                  <a:lnTo>
                    <a:pt x="931" y="10502"/>
                  </a:lnTo>
                  <a:lnTo>
                    <a:pt x="0" y="7938"/>
                  </a:lnTo>
                  <a:lnTo>
                    <a:pt x="0" y="7837"/>
                  </a:lnTo>
                  <a:lnTo>
                    <a:pt x="346" y="5042"/>
                  </a:lnTo>
                  <a:lnTo>
                    <a:pt x="1998" y="2501"/>
                  </a:lnTo>
                  <a:lnTo>
                    <a:pt x="3940" y="927"/>
                  </a:lnTo>
                  <a:lnTo>
                    <a:pt x="61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49" name="Shape 35056"/>
            <p:cNvSpPr/>
            <p:nvPr/>
          </p:nvSpPr>
          <p:spPr>
            <a:xfrm>
              <a:off x="1837253" y="162682"/>
              <a:ext cx="13818" cy="13805"/>
            </a:xfrm>
            <a:custGeom>
              <a:avLst/>
              <a:gdLst/>
              <a:ahLst/>
              <a:cxnLst/>
              <a:rect l="0" t="0" r="0" b="0"/>
              <a:pathLst>
                <a:path w="13818" h="13805">
                  <a:moveTo>
                    <a:pt x="5563" y="0"/>
                  </a:moveTo>
                  <a:lnTo>
                    <a:pt x="8128" y="25"/>
                  </a:lnTo>
                  <a:lnTo>
                    <a:pt x="11011" y="1359"/>
                  </a:lnTo>
                  <a:lnTo>
                    <a:pt x="12903" y="3302"/>
                  </a:lnTo>
                  <a:lnTo>
                    <a:pt x="13818" y="5880"/>
                  </a:lnTo>
                  <a:lnTo>
                    <a:pt x="13792" y="8750"/>
                  </a:lnTo>
                  <a:lnTo>
                    <a:pt x="12472" y="11316"/>
                  </a:lnTo>
                  <a:lnTo>
                    <a:pt x="10541" y="12878"/>
                  </a:lnTo>
                  <a:lnTo>
                    <a:pt x="7938" y="13805"/>
                  </a:lnTo>
                  <a:lnTo>
                    <a:pt x="5385" y="13779"/>
                  </a:lnTo>
                  <a:lnTo>
                    <a:pt x="2832" y="12789"/>
                  </a:lnTo>
                  <a:lnTo>
                    <a:pt x="927" y="10833"/>
                  </a:lnTo>
                  <a:lnTo>
                    <a:pt x="0" y="8255"/>
                  </a:lnTo>
                  <a:lnTo>
                    <a:pt x="356" y="5385"/>
                  </a:lnTo>
                  <a:lnTo>
                    <a:pt x="1359" y="2832"/>
                  </a:lnTo>
                  <a:lnTo>
                    <a:pt x="2997" y="1257"/>
                  </a:lnTo>
                  <a:lnTo>
                    <a:pt x="556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0" name="Shape 35057"/>
            <p:cNvSpPr/>
            <p:nvPr/>
          </p:nvSpPr>
          <p:spPr>
            <a:xfrm>
              <a:off x="1837256" y="162687"/>
              <a:ext cx="13815" cy="13792"/>
            </a:xfrm>
            <a:custGeom>
              <a:avLst/>
              <a:gdLst/>
              <a:ahLst/>
              <a:cxnLst/>
              <a:rect l="0" t="0" r="0" b="0"/>
              <a:pathLst>
                <a:path w="13815" h="13792">
                  <a:moveTo>
                    <a:pt x="5550" y="0"/>
                  </a:moveTo>
                  <a:lnTo>
                    <a:pt x="6074" y="0"/>
                  </a:lnTo>
                  <a:lnTo>
                    <a:pt x="8126" y="20"/>
                  </a:lnTo>
                  <a:lnTo>
                    <a:pt x="11009" y="1354"/>
                  </a:lnTo>
                  <a:lnTo>
                    <a:pt x="12901" y="3297"/>
                  </a:lnTo>
                  <a:lnTo>
                    <a:pt x="13815" y="5875"/>
                  </a:lnTo>
                  <a:lnTo>
                    <a:pt x="13790" y="8745"/>
                  </a:lnTo>
                  <a:lnTo>
                    <a:pt x="12469" y="11311"/>
                  </a:lnTo>
                  <a:lnTo>
                    <a:pt x="10539" y="12872"/>
                  </a:lnTo>
                  <a:lnTo>
                    <a:pt x="7957" y="13792"/>
                  </a:lnTo>
                  <a:lnTo>
                    <a:pt x="7162" y="13792"/>
                  </a:lnTo>
                  <a:lnTo>
                    <a:pt x="5383" y="13774"/>
                  </a:lnTo>
                  <a:lnTo>
                    <a:pt x="2830" y="12784"/>
                  </a:lnTo>
                  <a:lnTo>
                    <a:pt x="925" y="10828"/>
                  </a:lnTo>
                  <a:lnTo>
                    <a:pt x="0" y="8256"/>
                  </a:lnTo>
                  <a:lnTo>
                    <a:pt x="0" y="8231"/>
                  </a:lnTo>
                  <a:lnTo>
                    <a:pt x="353" y="5380"/>
                  </a:lnTo>
                  <a:lnTo>
                    <a:pt x="1357" y="2827"/>
                  </a:lnTo>
                  <a:lnTo>
                    <a:pt x="2995" y="1252"/>
                  </a:lnTo>
                  <a:lnTo>
                    <a:pt x="555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1" name="Shape 35060"/>
            <p:cNvSpPr/>
            <p:nvPr/>
          </p:nvSpPr>
          <p:spPr>
            <a:xfrm>
              <a:off x="1343790" y="754600"/>
              <a:ext cx="78296" cy="48997"/>
            </a:xfrm>
            <a:custGeom>
              <a:avLst/>
              <a:gdLst/>
              <a:ahLst/>
              <a:cxnLst/>
              <a:rect l="0" t="0" r="0" b="0"/>
              <a:pathLst>
                <a:path w="78296" h="48997">
                  <a:moveTo>
                    <a:pt x="78296" y="0"/>
                  </a:moveTo>
                  <a:lnTo>
                    <a:pt x="11113" y="48997"/>
                  </a:lnTo>
                  <a:lnTo>
                    <a:pt x="0" y="29604"/>
                  </a:lnTo>
                  <a:lnTo>
                    <a:pt x="7829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2" name="Shape 35061"/>
            <p:cNvSpPr/>
            <p:nvPr/>
          </p:nvSpPr>
          <p:spPr>
            <a:xfrm>
              <a:off x="1343790" y="754602"/>
              <a:ext cx="78290" cy="48991"/>
            </a:xfrm>
            <a:custGeom>
              <a:avLst/>
              <a:gdLst/>
              <a:ahLst/>
              <a:cxnLst/>
              <a:rect l="0" t="0" r="0" b="0"/>
              <a:pathLst>
                <a:path w="78290" h="48991">
                  <a:moveTo>
                    <a:pt x="78290" y="0"/>
                  </a:moveTo>
                  <a:lnTo>
                    <a:pt x="78290" y="2"/>
                  </a:lnTo>
                  <a:lnTo>
                    <a:pt x="11118" y="48991"/>
                  </a:lnTo>
                  <a:lnTo>
                    <a:pt x="11110" y="48991"/>
                  </a:lnTo>
                  <a:lnTo>
                    <a:pt x="0" y="29602"/>
                  </a:lnTo>
                  <a:lnTo>
                    <a:pt x="782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3" name="Shape 584759"/>
            <p:cNvSpPr/>
            <p:nvPr/>
          </p:nvSpPr>
          <p:spPr>
            <a:xfrm>
              <a:off x="1739767" y="951296"/>
              <a:ext cx="13373" cy="82982"/>
            </a:xfrm>
            <a:custGeom>
              <a:avLst/>
              <a:gdLst/>
              <a:ahLst/>
              <a:cxnLst/>
              <a:rect l="0" t="0" r="0" b="0"/>
              <a:pathLst>
                <a:path w="13373" h="82982">
                  <a:moveTo>
                    <a:pt x="0" y="0"/>
                  </a:moveTo>
                  <a:lnTo>
                    <a:pt x="13373" y="0"/>
                  </a:lnTo>
                  <a:lnTo>
                    <a:pt x="13373" y="82982"/>
                  </a:lnTo>
                  <a:lnTo>
                    <a:pt x="0" y="82982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4" name="Shape 584760"/>
            <p:cNvSpPr/>
            <p:nvPr/>
          </p:nvSpPr>
          <p:spPr>
            <a:xfrm>
              <a:off x="1739767" y="1034278"/>
              <a:ext cx="21882" cy="9144"/>
            </a:xfrm>
            <a:custGeom>
              <a:avLst/>
              <a:gdLst/>
              <a:ahLst/>
              <a:cxnLst/>
              <a:rect l="0" t="0" r="0" b="0"/>
              <a:pathLst>
                <a:path w="21882" h="9144">
                  <a:moveTo>
                    <a:pt x="0" y="0"/>
                  </a:moveTo>
                  <a:lnTo>
                    <a:pt x="21882" y="0"/>
                  </a:lnTo>
                  <a:lnTo>
                    <a:pt x="21882" y="9144"/>
                  </a:lnTo>
                  <a:lnTo>
                    <a:pt x="0" y="9144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5" name="Shape 584761"/>
            <p:cNvSpPr/>
            <p:nvPr/>
          </p:nvSpPr>
          <p:spPr>
            <a:xfrm>
              <a:off x="1753140" y="951296"/>
              <a:ext cx="9144" cy="83287"/>
            </a:xfrm>
            <a:custGeom>
              <a:avLst/>
              <a:gdLst/>
              <a:ahLst/>
              <a:cxnLst/>
              <a:rect l="0" t="0" r="0" b="0"/>
              <a:pathLst>
                <a:path w="9144" h="83287">
                  <a:moveTo>
                    <a:pt x="0" y="0"/>
                  </a:moveTo>
                  <a:lnTo>
                    <a:pt x="9144" y="0"/>
                  </a:lnTo>
                  <a:lnTo>
                    <a:pt x="9144" y="83287"/>
                  </a:lnTo>
                  <a:lnTo>
                    <a:pt x="0" y="83287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6" name="Shape 584762"/>
            <p:cNvSpPr/>
            <p:nvPr/>
          </p:nvSpPr>
          <p:spPr>
            <a:xfrm>
              <a:off x="1739767" y="1034278"/>
              <a:ext cx="21882" cy="9144"/>
            </a:xfrm>
            <a:custGeom>
              <a:avLst/>
              <a:gdLst/>
              <a:ahLst/>
              <a:cxnLst/>
              <a:rect l="0" t="0" r="0" b="0"/>
              <a:pathLst>
                <a:path w="21882" h="9144">
                  <a:moveTo>
                    <a:pt x="0" y="0"/>
                  </a:moveTo>
                  <a:lnTo>
                    <a:pt x="21882" y="0"/>
                  </a:lnTo>
                  <a:lnTo>
                    <a:pt x="21882" y="9144"/>
                  </a:lnTo>
                  <a:lnTo>
                    <a:pt x="0" y="9144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7" name="Shape 584763"/>
            <p:cNvSpPr/>
            <p:nvPr/>
          </p:nvSpPr>
          <p:spPr>
            <a:xfrm>
              <a:off x="1753140" y="951296"/>
              <a:ext cx="9144" cy="83284"/>
            </a:xfrm>
            <a:custGeom>
              <a:avLst/>
              <a:gdLst/>
              <a:ahLst/>
              <a:cxnLst/>
              <a:rect l="0" t="0" r="0" b="0"/>
              <a:pathLst>
                <a:path w="9144" h="83284">
                  <a:moveTo>
                    <a:pt x="0" y="0"/>
                  </a:moveTo>
                  <a:lnTo>
                    <a:pt x="9144" y="0"/>
                  </a:lnTo>
                  <a:lnTo>
                    <a:pt x="9144" y="83284"/>
                  </a:lnTo>
                  <a:lnTo>
                    <a:pt x="0" y="83284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8" name="Shape 584764"/>
            <p:cNvSpPr/>
            <p:nvPr/>
          </p:nvSpPr>
          <p:spPr>
            <a:xfrm>
              <a:off x="1739767" y="951296"/>
              <a:ext cx="21687" cy="83284"/>
            </a:xfrm>
            <a:custGeom>
              <a:avLst/>
              <a:gdLst/>
              <a:ahLst/>
              <a:cxnLst/>
              <a:rect l="0" t="0" r="0" b="0"/>
              <a:pathLst>
                <a:path w="21687" h="83284">
                  <a:moveTo>
                    <a:pt x="0" y="0"/>
                  </a:moveTo>
                  <a:lnTo>
                    <a:pt x="21687" y="0"/>
                  </a:lnTo>
                  <a:lnTo>
                    <a:pt x="21687" y="83284"/>
                  </a:lnTo>
                  <a:lnTo>
                    <a:pt x="0" y="83284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9" name="Shape 35066"/>
            <p:cNvSpPr/>
            <p:nvPr/>
          </p:nvSpPr>
          <p:spPr>
            <a:xfrm>
              <a:off x="1944411" y="900039"/>
              <a:ext cx="49428" cy="78753"/>
            </a:xfrm>
            <a:custGeom>
              <a:avLst/>
              <a:gdLst/>
              <a:ahLst/>
              <a:cxnLst/>
              <a:rect l="0" t="0" r="0" b="0"/>
              <a:pathLst>
                <a:path w="49428" h="78753">
                  <a:moveTo>
                    <a:pt x="0" y="0"/>
                  </a:moveTo>
                  <a:lnTo>
                    <a:pt x="49428" y="68072"/>
                  </a:lnTo>
                  <a:lnTo>
                    <a:pt x="29591" y="7875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0" name="Shape 35067"/>
            <p:cNvSpPr/>
            <p:nvPr/>
          </p:nvSpPr>
          <p:spPr>
            <a:xfrm>
              <a:off x="1944418" y="900050"/>
              <a:ext cx="49421" cy="78742"/>
            </a:xfrm>
            <a:custGeom>
              <a:avLst/>
              <a:gdLst/>
              <a:ahLst/>
              <a:cxnLst/>
              <a:rect l="0" t="0" r="0" b="0"/>
              <a:pathLst>
                <a:path w="49421" h="78742">
                  <a:moveTo>
                    <a:pt x="0" y="0"/>
                  </a:moveTo>
                  <a:lnTo>
                    <a:pt x="49421" y="68061"/>
                  </a:lnTo>
                  <a:lnTo>
                    <a:pt x="29583" y="78742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1" name="Shape 35068"/>
            <p:cNvSpPr/>
            <p:nvPr/>
          </p:nvSpPr>
          <p:spPr>
            <a:xfrm>
              <a:off x="2087267" y="759642"/>
              <a:ext cx="76136" cy="53391"/>
            </a:xfrm>
            <a:custGeom>
              <a:avLst/>
              <a:gdLst/>
              <a:ahLst/>
              <a:cxnLst/>
              <a:rect l="0" t="0" r="0" b="0"/>
              <a:pathLst>
                <a:path w="76136" h="53391">
                  <a:moveTo>
                    <a:pt x="0" y="0"/>
                  </a:moveTo>
                  <a:lnTo>
                    <a:pt x="76136" y="33846"/>
                  </a:lnTo>
                  <a:lnTo>
                    <a:pt x="64516" y="5339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2" name="Shape 35069"/>
            <p:cNvSpPr/>
            <p:nvPr/>
          </p:nvSpPr>
          <p:spPr>
            <a:xfrm>
              <a:off x="2087276" y="759650"/>
              <a:ext cx="76127" cy="53383"/>
            </a:xfrm>
            <a:custGeom>
              <a:avLst/>
              <a:gdLst/>
              <a:ahLst/>
              <a:cxnLst/>
              <a:rect l="0" t="0" r="0" b="0"/>
              <a:pathLst>
                <a:path w="76127" h="53383">
                  <a:moveTo>
                    <a:pt x="0" y="0"/>
                  </a:moveTo>
                  <a:lnTo>
                    <a:pt x="8" y="0"/>
                  </a:lnTo>
                  <a:lnTo>
                    <a:pt x="76127" y="33838"/>
                  </a:lnTo>
                  <a:lnTo>
                    <a:pt x="64507" y="5338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3" name="Shape 35070"/>
            <p:cNvSpPr/>
            <p:nvPr/>
          </p:nvSpPr>
          <p:spPr>
            <a:xfrm>
              <a:off x="1361928" y="680499"/>
              <a:ext cx="14402" cy="14072"/>
            </a:xfrm>
            <a:custGeom>
              <a:avLst/>
              <a:gdLst/>
              <a:ahLst/>
              <a:cxnLst/>
              <a:rect l="0" t="0" r="0" b="0"/>
              <a:pathLst>
                <a:path w="14402" h="14072">
                  <a:moveTo>
                    <a:pt x="8103" y="0"/>
                  </a:moveTo>
                  <a:lnTo>
                    <a:pt x="10986" y="686"/>
                  </a:lnTo>
                  <a:lnTo>
                    <a:pt x="12878" y="2629"/>
                  </a:lnTo>
                  <a:lnTo>
                    <a:pt x="14135" y="4559"/>
                  </a:lnTo>
                  <a:lnTo>
                    <a:pt x="14402" y="7442"/>
                  </a:lnTo>
                  <a:lnTo>
                    <a:pt x="13729" y="10325"/>
                  </a:lnTo>
                  <a:lnTo>
                    <a:pt x="12103" y="12217"/>
                  </a:lnTo>
                  <a:lnTo>
                    <a:pt x="9512" y="13780"/>
                  </a:lnTo>
                  <a:lnTo>
                    <a:pt x="6960" y="14072"/>
                  </a:lnTo>
                  <a:lnTo>
                    <a:pt x="4089" y="13386"/>
                  </a:lnTo>
                  <a:lnTo>
                    <a:pt x="1867" y="11443"/>
                  </a:lnTo>
                  <a:lnTo>
                    <a:pt x="622" y="8865"/>
                  </a:lnTo>
                  <a:lnTo>
                    <a:pt x="0" y="6286"/>
                  </a:lnTo>
                  <a:lnTo>
                    <a:pt x="1321" y="3429"/>
                  </a:lnTo>
                  <a:lnTo>
                    <a:pt x="2654" y="1524"/>
                  </a:lnTo>
                  <a:lnTo>
                    <a:pt x="5220" y="279"/>
                  </a:lnTo>
                  <a:lnTo>
                    <a:pt x="81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4" name="Shape 35071"/>
            <p:cNvSpPr/>
            <p:nvPr/>
          </p:nvSpPr>
          <p:spPr>
            <a:xfrm>
              <a:off x="1361933" y="680504"/>
              <a:ext cx="14397" cy="14067"/>
            </a:xfrm>
            <a:custGeom>
              <a:avLst/>
              <a:gdLst/>
              <a:ahLst/>
              <a:cxnLst/>
              <a:rect l="0" t="0" r="0" b="0"/>
              <a:pathLst>
                <a:path w="14397" h="14067">
                  <a:moveTo>
                    <a:pt x="8045" y="0"/>
                  </a:moveTo>
                  <a:lnTo>
                    <a:pt x="8118" y="0"/>
                  </a:lnTo>
                  <a:lnTo>
                    <a:pt x="10980" y="681"/>
                  </a:lnTo>
                  <a:lnTo>
                    <a:pt x="12873" y="2624"/>
                  </a:lnTo>
                  <a:lnTo>
                    <a:pt x="14130" y="4554"/>
                  </a:lnTo>
                  <a:lnTo>
                    <a:pt x="14397" y="7437"/>
                  </a:lnTo>
                  <a:lnTo>
                    <a:pt x="13724" y="10320"/>
                  </a:lnTo>
                  <a:lnTo>
                    <a:pt x="12098" y="12212"/>
                  </a:lnTo>
                  <a:lnTo>
                    <a:pt x="9507" y="13775"/>
                  </a:lnTo>
                  <a:lnTo>
                    <a:pt x="6954" y="14067"/>
                  </a:lnTo>
                  <a:lnTo>
                    <a:pt x="4084" y="13381"/>
                  </a:lnTo>
                  <a:lnTo>
                    <a:pt x="1862" y="11438"/>
                  </a:lnTo>
                  <a:lnTo>
                    <a:pt x="617" y="8860"/>
                  </a:lnTo>
                  <a:lnTo>
                    <a:pt x="0" y="6303"/>
                  </a:lnTo>
                  <a:lnTo>
                    <a:pt x="0" y="6270"/>
                  </a:lnTo>
                  <a:lnTo>
                    <a:pt x="1316" y="3424"/>
                  </a:lnTo>
                  <a:lnTo>
                    <a:pt x="2649" y="1519"/>
                  </a:lnTo>
                  <a:lnTo>
                    <a:pt x="5215" y="274"/>
                  </a:lnTo>
                  <a:lnTo>
                    <a:pt x="804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5" name="Shape 35072"/>
            <p:cNvSpPr/>
            <p:nvPr/>
          </p:nvSpPr>
          <p:spPr>
            <a:xfrm>
              <a:off x="1377101" y="720089"/>
              <a:ext cx="14084" cy="14440"/>
            </a:xfrm>
            <a:custGeom>
              <a:avLst/>
              <a:gdLst/>
              <a:ahLst/>
              <a:cxnLst/>
              <a:rect l="0" t="0" r="0" b="0"/>
              <a:pathLst>
                <a:path w="14084" h="14440">
                  <a:moveTo>
                    <a:pt x="7137" y="0"/>
                  </a:moveTo>
                  <a:lnTo>
                    <a:pt x="10020" y="686"/>
                  </a:lnTo>
                  <a:lnTo>
                    <a:pt x="12243" y="1994"/>
                  </a:lnTo>
                  <a:lnTo>
                    <a:pt x="13487" y="4254"/>
                  </a:lnTo>
                  <a:lnTo>
                    <a:pt x="14084" y="7137"/>
                  </a:lnTo>
                  <a:lnTo>
                    <a:pt x="13424" y="9703"/>
                  </a:lnTo>
                  <a:lnTo>
                    <a:pt x="12103" y="11925"/>
                  </a:lnTo>
                  <a:lnTo>
                    <a:pt x="9842" y="13817"/>
                  </a:lnTo>
                  <a:lnTo>
                    <a:pt x="7277" y="14440"/>
                  </a:lnTo>
                  <a:lnTo>
                    <a:pt x="4394" y="13754"/>
                  </a:lnTo>
                  <a:lnTo>
                    <a:pt x="2172" y="11773"/>
                  </a:lnTo>
                  <a:lnTo>
                    <a:pt x="597" y="9537"/>
                  </a:lnTo>
                  <a:lnTo>
                    <a:pt x="0" y="6947"/>
                  </a:lnTo>
                  <a:lnTo>
                    <a:pt x="343" y="4407"/>
                  </a:lnTo>
                  <a:lnTo>
                    <a:pt x="1994" y="2184"/>
                  </a:lnTo>
                  <a:lnTo>
                    <a:pt x="4242" y="610"/>
                  </a:lnTo>
                  <a:lnTo>
                    <a:pt x="713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6" name="Shape 35073"/>
            <p:cNvSpPr/>
            <p:nvPr/>
          </p:nvSpPr>
          <p:spPr>
            <a:xfrm>
              <a:off x="1377101" y="720090"/>
              <a:ext cx="14084" cy="14439"/>
            </a:xfrm>
            <a:custGeom>
              <a:avLst/>
              <a:gdLst/>
              <a:ahLst/>
              <a:cxnLst/>
              <a:rect l="0" t="0" r="0" b="0"/>
              <a:pathLst>
                <a:path w="14084" h="14439">
                  <a:moveTo>
                    <a:pt x="7132" y="0"/>
                  </a:moveTo>
                  <a:lnTo>
                    <a:pt x="7142" y="0"/>
                  </a:lnTo>
                  <a:lnTo>
                    <a:pt x="10020" y="684"/>
                  </a:lnTo>
                  <a:lnTo>
                    <a:pt x="12243" y="1993"/>
                  </a:lnTo>
                  <a:lnTo>
                    <a:pt x="13487" y="4253"/>
                  </a:lnTo>
                  <a:lnTo>
                    <a:pt x="14084" y="7136"/>
                  </a:lnTo>
                  <a:lnTo>
                    <a:pt x="13424" y="9701"/>
                  </a:lnTo>
                  <a:lnTo>
                    <a:pt x="12103" y="11924"/>
                  </a:lnTo>
                  <a:lnTo>
                    <a:pt x="9842" y="13816"/>
                  </a:lnTo>
                  <a:lnTo>
                    <a:pt x="7277" y="14439"/>
                  </a:lnTo>
                  <a:lnTo>
                    <a:pt x="4394" y="13753"/>
                  </a:lnTo>
                  <a:lnTo>
                    <a:pt x="2172" y="11772"/>
                  </a:lnTo>
                  <a:lnTo>
                    <a:pt x="597" y="9536"/>
                  </a:lnTo>
                  <a:lnTo>
                    <a:pt x="0" y="6946"/>
                  </a:lnTo>
                  <a:lnTo>
                    <a:pt x="343" y="4406"/>
                  </a:lnTo>
                  <a:lnTo>
                    <a:pt x="1994" y="2183"/>
                  </a:lnTo>
                  <a:lnTo>
                    <a:pt x="4242" y="608"/>
                  </a:lnTo>
                  <a:lnTo>
                    <a:pt x="713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7" name="Shape 35074"/>
            <p:cNvSpPr/>
            <p:nvPr/>
          </p:nvSpPr>
          <p:spPr>
            <a:xfrm>
              <a:off x="1419043" y="794334"/>
              <a:ext cx="13741" cy="13805"/>
            </a:xfrm>
            <a:custGeom>
              <a:avLst/>
              <a:gdLst/>
              <a:ahLst/>
              <a:cxnLst/>
              <a:rect l="0" t="0" r="0" b="0"/>
              <a:pathLst>
                <a:path w="13741" h="13805">
                  <a:moveTo>
                    <a:pt x="5524" y="0"/>
                  </a:moveTo>
                  <a:lnTo>
                    <a:pt x="8103" y="26"/>
                  </a:lnTo>
                  <a:lnTo>
                    <a:pt x="10655" y="1016"/>
                  </a:lnTo>
                  <a:lnTo>
                    <a:pt x="12865" y="2642"/>
                  </a:lnTo>
                  <a:lnTo>
                    <a:pt x="13741" y="8115"/>
                  </a:lnTo>
                  <a:lnTo>
                    <a:pt x="11125" y="12560"/>
                  </a:lnTo>
                  <a:lnTo>
                    <a:pt x="8534" y="13805"/>
                  </a:lnTo>
                  <a:lnTo>
                    <a:pt x="5969" y="13780"/>
                  </a:lnTo>
                  <a:lnTo>
                    <a:pt x="3429" y="13094"/>
                  </a:lnTo>
                  <a:lnTo>
                    <a:pt x="1219" y="11151"/>
                  </a:lnTo>
                  <a:lnTo>
                    <a:pt x="0" y="5677"/>
                  </a:lnTo>
                  <a:lnTo>
                    <a:pt x="2946" y="1245"/>
                  </a:lnTo>
                  <a:lnTo>
                    <a:pt x="55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8" name="Shape 35075"/>
            <p:cNvSpPr/>
            <p:nvPr/>
          </p:nvSpPr>
          <p:spPr>
            <a:xfrm>
              <a:off x="1419045" y="794334"/>
              <a:ext cx="13740" cy="13805"/>
            </a:xfrm>
            <a:custGeom>
              <a:avLst/>
              <a:gdLst/>
              <a:ahLst/>
              <a:cxnLst/>
              <a:rect l="0" t="0" r="0" b="0"/>
              <a:pathLst>
                <a:path w="13740" h="13805">
                  <a:moveTo>
                    <a:pt x="5523" y="0"/>
                  </a:moveTo>
                  <a:lnTo>
                    <a:pt x="8101" y="26"/>
                  </a:lnTo>
                  <a:lnTo>
                    <a:pt x="10654" y="1016"/>
                  </a:lnTo>
                  <a:lnTo>
                    <a:pt x="12864" y="2642"/>
                  </a:lnTo>
                  <a:lnTo>
                    <a:pt x="13740" y="8115"/>
                  </a:lnTo>
                  <a:lnTo>
                    <a:pt x="11124" y="12560"/>
                  </a:lnTo>
                  <a:lnTo>
                    <a:pt x="8533" y="13805"/>
                  </a:lnTo>
                  <a:lnTo>
                    <a:pt x="5968" y="13780"/>
                  </a:lnTo>
                  <a:lnTo>
                    <a:pt x="3428" y="13094"/>
                  </a:lnTo>
                  <a:lnTo>
                    <a:pt x="1218" y="11151"/>
                  </a:lnTo>
                  <a:lnTo>
                    <a:pt x="0" y="5682"/>
                  </a:lnTo>
                  <a:lnTo>
                    <a:pt x="0" y="5675"/>
                  </a:lnTo>
                  <a:lnTo>
                    <a:pt x="2945" y="1245"/>
                  </a:lnTo>
                  <a:lnTo>
                    <a:pt x="55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9" name="Shape 35076"/>
            <p:cNvSpPr/>
            <p:nvPr/>
          </p:nvSpPr>
          <p:spPr>
            <a:xfrm>
              <a:off x="1445199" y="827697"/>
              <a:ext cx="14389" cy="14084"/>
            </a:xfrm>
            <a:custGeom>
              <a:avLst/>
              <a:gdLst/>
              <a:ahLst/>
              <a:cxnLst/>
              <a:rect l="0" t="0" r="0" b="0"/>
              <a:pathLst>
                <a:path w="14389" h="14084">
                  <a:moveTo>
                    <a:pt x="7747" y="0"/>
                  </a:moveTo>
                  <a:lnTo>
                    <a:pt x="10313" y="673"/>
                  </a:lnTo>
                  <a:lnTo>
                    <a:pt x="12535" y="2311"/>
                  </a:lnTo>
                  <a:lnTo>
                    <a:pt x="14389" y="7150"/>
                  </a:lnTo>
                  <a:lnTo>
                    <a:pt x="12090" y="12243"/>
                  </a:lnTo>
                  <a:lnTo>
                    <a:pt x="9830" y="13805"/>
                  </a:lnTo>
                  <a:lnTo>
                    <a:pt x="6922" y="14084"/>
                  </a:lnTo>
                  <a:lnTo>
                    <a:pt x="4051" y="13094"/>
                  </a:lnTo>
                  <a:lnTo>
                    <a:pt x="1841" y="11773"/>
                  </a:lnTo>
                  <a:lnTo>
                    <a:pt x="0" y="6312"/>
                  </a:lnTo>
                  <a:lnTo>
                    <a:pt x="2286" y="1867"/>
                  </a:lnTo>
                  <a:lnTo>
                    <a:pt x="4864" y="279"/>
                  </a:lnTo>
                  <a:lnTo>
                    <a:pt x="774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70" name="Shape 35077"/>
            <p:cNvSpPr/>
            <p:nvPr/>
          </p:nvSpPr>
          <p:spPr>
            <a:xfrm>
              <a:off x="1445199" y="827697"/>
              <a:ext cx="14389" cy="14084"/>
            </a:xfrm>
            <a:custGeom>
              <a:avLst/>
              <a:gdLst/>
              <a:ahLst/>
              <a:cxnLst/>
              <a:rect l="0" t="0" r="0" b="0"/>
              <a:pathLst>
                <a:path w="14389" h="14084">
                  <a:moveTo>
                    <a:pt x="7743" y="0"/>
                  </a:moveTo>
                  <a:lnTo>
                    <a:pt x="7748" y="0"/>
                  </a:lnTo>
                  <a:lnTo>
                    <a:pt x="10313" y="673"/>
                  </a:lnTo>
                  <a:lnTo>
                    <a:pt x="12535" y="2311"/>
                  </a:lnTo>
                  <a:lnTo>
                    <a:pt x="14389" y="7150"/>
                  </a:lnTo>
                  <a:lnTo>
                    <a:pt x="12090" y="12243"/>
                  </a:lnTo>
                  <a:lnTo>
                    <a:pt x="9830" y="13805"/>
                  </a:lnTo>
                  <a:lnTo>
                    <a:pt x="6922" y="14084"/>
                  </a:lnTo>
                  <a:lnTo>
                    <a:pt x="4051" y="13093"/>
                  </a:lnTo>
                  <a:lnTo>
                    <a:pt x="1841" y="11773"/>
                  </a:lnTo>
                  <a:lnTo>
                    <a:pt x="0" y="6312"/>
                  </a:lnTo>
                  <a:lnTo>
                    <a:pt x="2286" y="1867"/>
                  </a:lnTo>
                  <a:lnTo>
                    <a:pt x="4864" y="279"/>
                  </a:lnTo>
                  <a:lnTo>
                    <a:pt x="77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71" name="Shape 35078"/>
            <p:cNvSpPr/>
            <p:nvPr/>
          </p:nvSpPr>
          <p:spPr>
            <a:xfrm>
              <a:off x="1474896" y="857893"/>
              <a:ext cx="14097" cy="14097"/>
            </a:xfrm>
            <a:custGeom>
              <a:avLst/>
              <a:gdLst/>
              <a:ahLst/>
              <a:cxnLst/>
              <a:rect l="0" t="0" r="0" b="0"/>
              <a:pathLst>
                <a:path w="14097" h="14097">
                  <a:moveTo>
                    <a:pt x="6820" y="0"/>
                  </a:moveTo>
                  <a:lnTo>
                    <a:pt x="9703" y="355"/>
                  </a:lnTo>
                  <a:lnTo>
                    <a:pt x="11925" y="1676"/>
                  </a:lnTo>
                  <a:lnTo>
                    <a:pt x="14097" y="6502"/>
                  </a:lnTo>
                  <a:lnTo>
                    <a:pt x="12103" y="11595"/>
                  </a:lnTo>
                  <a:lnTo>
                    <a:pt x="10160" y="13500"/>
                  </a:lnTo>
                  <a:lnTo>
                    <a:pt x="7251" y="14097"/>
                  </a:lnTo>
                  <a:lnTo>
                    <a:pt x="4712" y="13729"/>
                  </a:lnTo>
                  <a:lnTo>
                    <a:pt x="2172" y="12103"/>
                  </a:lnTo>
                  <a:lnTo>
                    <a:pt x="0" y="6959"/>
                  </a:lnTo>
                  <a:lnTo>
                    <a:pt x="1663" y="1854"/>
                  </a:lnTo>
                  <a:lnTo>
                    <a:pt x="4242" y="609"/>
                  </a:lnTo>
                  <a:lnTo>
                    <a:pt x="682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72" name="Shape 35079"/>
            <p:cNvSpPr/>
            <p:nvPr/>
          </p:nvSpPr>
          <p:spPr>
            <a:xfrm>
              <a:off x="1474896" y="857898"/>
              <a:ext cx="14097" cy="14092"/>
            </a:xfrm>
            <a:custGeom>
              <a:avLst/>
              <a:gdLst/>
              <a:ahLst/>
              <a:cxnLst/>
              <a:rect l="0" t="0" r="0" b="0"/>
              <a:pathLst>
                <a:path w="14097" h="14092">
                  <a:moveTo>
                    <a:pt x="6798" y="0"/>
                  </a:moveTo>
                  <a:lnTo>
                    <a:pt x="6860" y="0"/>
                  </a:lnTo>
                  <a:lnTo>
                    <a:pt x="9703" y="350"/>
                  </a:lnTo>
                  <a:lnTo>
                    <a:pt x="11925" y="1671"/>
                  </a:lnTo>
                  <a:lnTo>
                    <a:pt x="14097" y="6497"/>
                  </a:lnTo>
                  <a:lnTo>
                    <a:pt x="12103" y="11590"/>
                  </a:lnTo>
                  <a:lnTo>
                    <a:pt x="10160" y="13495"/>
                  </a:lnTo>
                  <a:lnTo>
                    <a:pt x="7251" y="14092"/>
                  </a:lnTo>
                  <a:lnTo>
                    <a:pt x="4712" y="13724"/>
                  </a:lnTo>
                  <a:lnTo>
                    <a:pt x="2172" y="12098"/>
                  </a:lnTo>
                  <a:lnTo>
                    <a:pt x="0" y="6954"/>
                  </a:lnTo>
                  <a:lnTo>
                    <a:pt x="1663" y="1849"/>
                  </a:lnTo>
                  <a:lnTo>
                    <a:pt x="4242" y="604"/>
                  </a:lnTo>
                  <a:lnTo>
                    <a:pt x="679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73" name="Shape 35080"/>
            <p:cNvSpPr/>
            <p:nvPr/>
          </p:nvSpPr>
          <p:spPr>
            <a:xfrm>
              <a:off x="1507825" y="885230"/>
              <a:ext cx="14135" cy="13817"/>
            </a:xfrm>
            <a:custGeom>
              <a:avLst/>
              <a:gdLst/>
              <a:ahLst/>
              <a:cxnLst/>
              <a:rect l="0" t="0" r="0" b="0"/>
              <a:pathLst>
                <a:path w="14135" h="13817">
                  <a:moveTo>
                    <a:pt x="6197" y="0"/>
                  </a:moveTo>
                  <a:lnTo>
                    <a:pt x="8775" y="25"/>
                  </a:lnTo>
                  <a:lnTo>
                    <a:pt x="11316" y="1029"/>
                  </a:lnTo>
                  <a:lnTo>
                    <a:pt x="14135" y="5867"/>
                  </a:lnTo>
                  <a:lnTo>
                    <a:pt x="12776" y="10973"/>
                  </a:lnTo>
                  <a:lnTo>
                    <a:pt x="10516" y="12878"/>
                  </a:lnTo>
                  <a:lnTo>
                    <a:pt x="8268" y="13817"/>
                  </a:lnTo>
                  <a:lnTo>
                    <a:pt x="5359" y="13767"/>
                  </a:lnTo>
                  <a:lnTo>
                    <a:pt x="2819" y="12446"/>
                  </a:lnTo>
                  <a:lnTo>
                    <a:pt x="0" y="7938"/>
                  </a:lnTo>
                  <a:lnTo>
                    <a:pt x="1359" y="2489"/>
                  </a:lnTo>
                  <a:lnTo>
                    <a:pt x="3632" y="597"/>
                  </a:lnTo>
                  <a:lnTo>
                    <a:pt x="61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74" name="Shape 35081"/>
            <p:cNvSpPr/>
            <p:nvPr/>
          </p:nvSpPr>
          <p:spPr>
            <a:xfrm>
              <a:off x="1507830" y="885241"/>
              <a:ext cx="14122" cy="13805"/>
            </a:xfrm>
            <a:custGeom>
              <a:avLst/>
              <a:gdLst/>
              <a:ahLst/>
              <a:cxnLst/>
              <a:rect l="0" t="0" r="0" b="0"/>
              <a:pathLst>
                <a:path w="14122" h="13805">
                  <a:moveTo>
                    <a:pt x="6149" y="0"/>
                  </a:moveTo>
                  <a:lnTo>
                    <a:pt x="7224" y="0"/>
                  </a:lnTo>
                  <a:lnTo>
                    <a:pt x="8770" y="15"/>
                  </a:lnTo>
                  <a:lnTo>
                    <a:pt x="11311" y="1019"/>
                  </a:lnTo>
                  <a:lnTo>
                    <a:pt x="14122" y="5845"/>
                  </a:lnTo>
                  <a:lnTo>
                    <a:pt x="14122" y="5885"/>
                  </a:lnTo>
                  <a:lnTo>
                    <a:pt x="12771" y="10963"/>
                  </a:lnTo>
                  <a:lnTo>
                    <a:pt x="10511" y="12868"/>
                  </a:lnTo>
                  <a:lnTo>
                    <a:pt x="8268" y="13805"/>
                  </a:lnTo>
                  <a:lnTo>
                    <a:pt x="8129" y="13805"/>
                  </a:lnTo>
                  <a:lnTo>
                    <a:pt x="5354" y="13757"/>
                  </a:lnTo>
                  <a:lnTo>
                    <a:pt x="2814" y="12436"/>
                  </a:lnTo>
                  <a:lnTo>
                    <a:pt x="0" y="7936"/>
                  </a:lnTo>
                  <a:lnTo>
                    <a:pt x="0" y="7907"/>
                  </a:lnTo>
                  <a:lnTo>
                    <a:pt x="1354" y="2479"/>
                  </a:lnTo>
                  <a:lnTo>
                    <a:pt x="3627" y="587"/>
                  </a:lnTo>
                  <a:lnTo>
                    <a:pt x="614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75" name="Shape 35084"/>
            <p:cNvSpPr/>
            <p:nvPr/>
          </p:nvSpPr>
          <p:spPr>
            <a:xfrm>
              <a:off x="1620151" y="943770"/>
              <a:ext cx="14110" cy="14110"/>
            </a:xfrm>
            <a:custGeom>
              <a:avLst/>
              <a:gdLst/>
              <a:ahLst/>
              <a:cxnLst/>
              <a:rect l="0" t="0" r="0" b="0"/>
              <a:pathLst>
                <a:path w="14110" h="14110">
                  <a:moveTo>
                    <a:pt x="6833" y="0"/>
                  </a:moveTo>
                  <a:lnTo>
                    <a:pt x="9373" y="356"/>
                  </a:lnTo>
                  <a:lnTo>
                    <a:pt x="11925" y="1677"/>
                  </a:lnTo>
                  <a:lnTo>
                    <a:pt x="13183" y="3594"/>
                  </a:lnTo>
                  <a:lnTo>
                    <a:pt x="14110" y="6198"/>
                  </a:lnTo>
                  <a:lnTo>
                    <a:pt x="13754" y="9398"/>
                  </a:lnTo>
                  <a:lnTo>
                    <a:pt x="12421" y="11951"/>
                  </a:lnTo>
                  <a:lnTo>
                    <a:pt x="10490" y="13526"/>
                  </a:lnTo>
                  <a:lnTo>
                    <a:pt x="7912" y="14110"/>
                  </a:lnTo>
                  <a:lnTo>
                    <a:pt x="5042" y="13741"/>
                  </a:lnTo>
                  <a:lnTo>
                    <a:pt x="2807" y="12459"/>
                  </a:lnTo>
                  <a:lnTo>
                    <a:pt x="927" y="10173"/>
                  </a:lnTo>
                  <a:lnTo>
                    <a:pt x="0" y="7277"/>
                  </a:lnTo>
                  <a:lnTo>
                    <a:pt x="368" y="4737"/>
                  </a:lnTo>
                  <a:lnTo>
                    <a:pt x="1994" y="2172"/>
                  </a:lnTo>
                  <a:lnTo>
                    <a:pt x="4254" y="610"/>
                  </a:lnTo>
                  <a:lnTo>
                    <a:pt x="683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76" name="Shape 35085"/>
            <p:cNvSpPr/>
            <p:nvPr/>
          </p:nvSpPr>
          <p:spPr>
            <a:xfrm>
              <a:off x="1620151" y="943775"/>
              <a:ext cx="14108" cy="14097"/>
            </a:xfrm>
            <a:custGeom>
              <a:avLst/>
              <a:gdLst/>
              <a:ahLst/>
              <a:cxnLst/>
              <a:rect l="0" t="0" r="0" b="0"/>
              <a:pathLst>
                <a:path w="14108" h="14097">
                  <a:moveTo>
                    <a:pt x="6810" y="0"/>
                  </a:moveTo>
                  <a:lnTo>
                    <a:pt x="6871" y="0"/>
                  </a:lnTo>
                  <a:lnTo>
                    <a:pt x="9373" y="350"/>
                  </a:lnTo>
                  <a:lnTo>
                    <a:pt x="11925" y="1671"/>
                  </a:lnTo>
                  <a:lnTo>
                    <a:pt x="13183" y="3589"/>
                  </a:lnTo>
                  <a:lnTo>
                    <a:pt x="14108" y="6188"/>
                  </a:lnTo>
                  <a:lnTo>
                    <a:pt x="14108" y="6206"/>
                  </a:lnTo>
                  <a:lnTo>
                    <a:pt x="13754" y="9393"/>
                  </a:lnTo>
                  <a:lnTo>
                    <a:pt x="12421" y="11945"/>
                  </a:lnTo>
                  <a:lnTo>
                    <a:pt x="10490" y="13520"/>
                  </a:lnTo>
                  <a:lnTo>
                    <a:pt x="7946" y="14097"/>
                  </a:lnTo>
                  <a:lnTo>
                    <a:pt x="7852" y="14097"/>
                  </a:lnTo>
                  <a:lnTo>
                    <a:pt x="5042" y="13736"/>
                  </a:lnTo>
                  <a:lnTo>
                    <a:pt x="2807" y="12454"/>
                  </a:lnTo>
                  <a:lnTo>
                    <a:pt x="927" y="10168"/>
                  </a:lnTo>
                  <a:lnTo>
                    <a:pt x="0" y="7272"/>
                  </a:lnTo>
                  <a:lnTo>
                    <a:pt x="368" y="4732"/>
                  </a:lnTo>
                  <a:lnTo>
                    <a:pt x="1994" y="2167"/>
                  </a:lnTo>
                  <a:lnTo>
                    <a:pt x="4254" y="604"/>
                  </a:lnTo>
                  <a:lnTo>
                    <a:pt x="68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77" name="Shape 35086"/>
            <p:cNvSpPr/>
            <p:nvPr/>
          </p:nvSpPr>
          <p:spPr>
            <a:xfrm>
              <a:off x="1661320" y="955214"/>
              <a:ext cx="13805" cy="14135"/>
            </a:xfrm>
            <a:custGeom>
              <a:avLst/>
              <a:gdLst/>
              <a:ahLst/>
              <a:cxnLst/>
              <a:rect l="0" t="0" r="0" b="0"/>
              <a:pathLst>
                <a:path w="13805" h="14135">
                  <a:moveTo>
                    <a:pt x="5880" y="0"/>
                  </a:moveTo>
                  <a:lnTo>
                    <a:pt x="8750" y="26"/>
                  </a:lnTo>
                  <a:lnTo>
                    <a:pt x="11303" y="1041"/>
                  </a:lnTo>
                  <a:lnTo>
                    <a:pt x="12878" y="2959"/>
                  </a:lnTo>
                  <a:lnTo>
                    <a:pt x="13805" y="5550"/>
                  </a:lnTo>
                  <a:lnTo>
                    <a:pt x="13779" y="8738"/>
                  </a:lnTo>
                  <a:lnTo>
                    <a:pt x="12459" y="11290"/>
                  </a:lnTo>
                  <a:lnTo>
                    <a:pt x="10833" y="13195"/>
                  </a:lnTo>
                  <a:lnTo>
                    <a:pt x="8242" y="14135"/>
                  </a:lnTo>
                  <a:lnTo>
                    <a:pt x="5702" y="13767"/>
                  </a:lnTo>
                  <a:lnTo>
                    <a:pt x="2807" y="12764"/>
                  </a:lnTo>
                  <a:lnTo>
                    <a:pt x="927" y="10503"/>
                  </a:lnTo>
                  <a:lnTo>
                    <a:pt x="0" y="7925"/>
                  </a:lnTo>
                  <a:lnTo>
                    <a:pt x="38" y="5360"/>
                  </a:lnTo>
                  <a:lnTo>
                    <a:pt x="1029" y="2820"/>
                  </a:lnTo>
                  <a:lnTo>
                    <a:pt x="3289" y="915"/>
                  </a:lnTo>
                  <a:lnTo>
                    <a:pt x="58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78" name="Shape 35087"/>
            <p:cNvSpPr/>
            <p:nvPr/>
          </p:nvSpPr>
          <p:spPr>
            <a:xfrm>
              <a:off x="1661320" y="955214"/>
              <a:ext cx="13795" cy="14135"/>
            </a:xfrm>
            <a:custGeom>
              <a:avLst/>
              <a:gdLst/>
              <a:ahLst/>
              <a:cxnLst/>
              <a:rect l="0" t="0" r="0" b="0"/>
              <a:pathLst>
                <a:path w="13795" h="14135">
                  <a:moveTo>
                    <a:pt x="5880" y="0"/>
                  </a:moveTo>
                  <a:lnTo>
                    <a:pt x="8750" y="26"/>
                  </a:lnTo>
                  <a:lnTo>
                    <a:pt x="11303" y="1041"/>
                  </a:lnTo>
                  <a:lnTo>
                    <a:pt x="12878" y="2959"/>
                  </a:lnTo>
                  <a:lnTo>
                    <a:pt x="13795" y="5521"/>
                  </a:lnTo>
                  <a:lnTo>
                    <a:pt x="13795" y="6854"/>
                  </a:lnTo>
                  <a:lnTo>
                    <a:pt x="13779" y="8738"/>
                  </a:lnTo>
                  <a:lnTo>
                    <a:pt x="12459" y="11290"/>
                  </a:lnTo>
                  <a:lnTo>
                    <a:pt x="10833" y="13195"/>
                  </a:lnTo>
                  <a:lnTo>
                    <a:pt x="8242" y="14135"/>
                  </a:lnTo>
                  <a:lnTo>
                    <a:pt x="5702" y="13767"/>
                  </a:lnTo>
                  <a:lnTo>
                    <a:pt x="2807" y="12764"/>
                  </a:lnTo>
                  <a:lnTo>
                    <a:pt x="927" y="10503"/>
                  </a:lnTo>
                  <a:lnTo>
                    <a:pt x="0" y="7925"/>
                  </a:lnTo>
                  <a:lnTo>
                    <a:pt x="38" y="5360"/>
                  </a:lnTo>
                  <a:lnTo>
                    <a:pt x="1029" y="2820"/>
                  </a:lnTo>
                  <a:lnTo>
                    <a:pt x="3289" y="915"/>
                  </a:lnTo>
                  <a:lnTo>
                    <a:pt x="58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79" name="Shape 35090"/>
            <p:cNvSpPr/>
            <p:nvPr/>
          </p:nvSpPr>
          <p:spPr>
            <a:xfrm>
              <a:off x="1787446" y="962994"/>
              <a:ext cx="14122" cy="14122"/>
            </a:xfrm>
            <a:custGeom>
              <a:avLst/>
              <a:gdLst/>
              <a:ahLst/>
              <a:cxnLst/>
              <a:rect l="0" t="0" r="0" b="0"/>
              <a:pathLst>
                <a:path w="14122" h="14122">
                  <a:moveTo>
                    <a:pt x="6515" y="0"/>
                  </a:moveTo>
                  <a:lnTo>
                    <a:pt x="9068" y="356"/>
                  </a:lnTo>
                  <a:lnTo>
                    <a:pt x="11608" y="1664"/>
                  </a:lnTo>
                  <a:lnTo>
                    <a:pt x="13195" y="3620"/>
                  </a:lnTo>
                  <a:lnTo>
                    <a:pt x="14122" y="6185"/>
                  </a:lnTo>
                  <a:lnTo>
                    <a:pt x="13767" y="9068"/>
                  </a:lnTo>
                  <a:lnTo>
                    <a:pt x="12128" y="11595"/>
                  </a:lnTo>
                  <a:lnTo>
                    <a:pt x="10173" y="13513"/>
                  </a:lnTo>
                  <a:lnTo>
                    <a:pt x="7594" y="14122"/>
                  </a:lnTo>
                  <a:lnTo>
                    <a:pt x="4725" y="14072"/>
                  </a:lnTo>
                  <a:lnTo>
                    <a:pt x="2502" y="12433"/>
                  </a:lnTo>
                  <a:lnTo>
                    <a:pt x="610" y="10490"/>
                  </a:lnTo>
                  <a:lnTo>
                    <a:pt x="0" y="7607"/>
                  </a:lnTo>
                  <a:lnTo>
                    <a:pt x="38" y="5042"/>
                  </a:lnTo>
                  <a:lnTo>
                    <a:pt x="1359" y="2477"/>
                  </a:lnTo>
                  <a:lnTo>
                    <a:pt x="3620" y="597"/>
                  </a:lnTo>
                  <a:lnTo>
                    <a:pt x="651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80" name="Shape 35091"/>
            <p:cNvSpPr/>
            <p:nvPr/>
          </p:nvSpPr>
          <p:spPr>
            <a:xfrm>
              <a:off x="1787459" y="962994"/>
              <a:ext cx="14110" cy="14119"/>
            </a:xfrm>
            <a:custGeom>
              <a:avLst/>
              <a:gdLst/>
              <a:ahLst/>
              <a:cxnLst/>
              <a:rect l="0" t="0" r="0" b="0"/>
              <a:pathLst>
                <a:path w="14110" h="14119">
                  <a:moveTo>
                    <a:pt x="6502" y="0"/>
                  </a:moveTo>
                  <a:lnTo>
                    <a:pt x="9055" y="356"/>
                  </a:lnTo>
                  <a:lnTo>
                    <a:pt x="11595" y="1664"/>
                  </a:lnTo>
                  <a:lnTo>
                    <a:pt x="13183" y="3620"/>
                  </a:lnTo>
                  <a:lnTo>
                    <a:pt x="14110" y="6185"/>
                  </a:lnTo>
                  <a:lnTo>
                    <a:pt x="13754" y="9068"/>
                  </a:lnTo>
                  <a:lnTo>
                    <a:pt x="12116" y="11595"/>
                  </a:lnTo>
                  <a:lnTo>
                    <a:pt x="10160" y="13513"/>
                  </a:lnTo>
                  <a:lnTo>
                    <a:pt x="7598" y="14119"/>
                  </a:lnTo>
                  <a:lnTo>
                    <a:pt x="7363" y="14119"/>
                  </a:lnTo>
                  <a:lnTo>
                    <a:pt x="4712" y="14072"/>
                  </a:lnTo>
                  <a:lnTo>
                    <a:pt x="2489" y="12433"/>
                  </a:lnTo>
                  <a:lnTo>
                    <a:pt x="597" y="10490"/>
                  </a:lnTo>
                  <a:lnTo>
                    <a:pt x="0" y="7668"/>
                  </a:lnTo>
                  <a:lnTo>
                    <a:pt x="0" y="6743"/>
                  </a:lnTo>
                  <a:lnTo>
                    <a:pt x="25" y="5042"/>
                  </a:lnTo>
                  <a:lnTo>
                    <a:pt x="1346" y="2477"/>
                  </a:lnTo>
                  <a:lnTo>
                    <a:pt x="3607" y="597"/>
                  </a:lnTo>
                  <a:lnTo>
                    <a:pt x="650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81" name="Shape 35092"/>
            <p:cNvSpPr/>
            <p:nvPr/>
          </p:nvSpPr>
          <p:spPr>
            <a:xfrm>
              <a:off x="1829487" y="956810"/>
              <a:ext cx="13830" cy="14148"/>
            </a:xfrm>
            <a:custGeom>
              <a:avLst/>
              <a:gdLst/>
              <a:ahLst/>
              <a:cxnLst/>
              <a:rect l="0" t="0" r="0" b="0"/>
              <a:pathLst>
                <a:path w="13830" h="14148">
                  <a:moveTo>
                    <a:pt x="5245" y="0"/>
                  </a:moveTo>
                  <a:lnTo>
                    <a:pt x="8446" y="51"/>
                  </a:lnTo>
                  <a:lnTo>
                    <a:pt x="10681" y="1029"/>
                  </a:lnTo>
                  <a:lnTo>
                    <a:pt x="12586" y="2984"/>
                  </a:lnTo>
                  <a:lnTo>
                    <a:pt x="13830" y="5575"/>
                  </a:lnTo>
                  <a:lnTo>
                    <a:pt x="13779" y="8458"/>
                  </a:lnTo>
                  <a:lnTo>
                    <a:pt x="12789" y="10985"/>
                  </a:lnTo>
                  <a:lnTo>
                    <a:pt x="10858" y="12891"/>
                  </a:lnTo>
                  <a:lnTo>
                    <a:pt x="8268" y="14148"/>
                  </a:lnTo>
                  <a:lnTo>
                    <a:pt x="5385" y="14110"/>
                  </a:lnTo>
                  <a:lnTo>
                    <a:pt x="2832" y="13107"/>
                  </a:lnTo>
                  <a:lnTo>
                    <a:pt x="927" y="11150"/>
                  </a:lnTo>
                  <a:lnTo>
                    <a:pt x="0" y="8585"/>
                  </a:lnTo>
                  <a:lnTo>
                    <a:pt x="38" y="5397"/>
                  </a:lnTo>
                  <a:lnTo>
                    <a:pt x="1029" y="3149"/>
                  </a:lnTo>
                  <a:lnTo>
                    <a:pt x="2997" y="940"/>
                  </a:lnTo>
                  <a:lnTo>
                    <a:pt x="524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82" name="Shape 35093"/>
            <p:cNvSpPr/>
            <p:nvPr/>
          </p:nvSpPr>
          <p:spPr>
            <a:xfrm>
              <a:off x="1829487" y="956818"/>
              <a:ext cx="13826" cy="14135"/>
            </a:xfrm>
            <a:custGeom>
              <a:avLst/>
              <a:gdLst/>
              <a:ahLst/>
              <a:cxnLst/>
              <a:rect l="0" t="0" r="0" b="0"/>
              <a:pathLst>
                <a:path w="13826" h="14135">
                  <a:moveTo>
                    <a:pt x="5228" y="0"/>
                  </a:moveTo>
                  <a:lnTo>
                    <a:pt x="5709" y="0"/>
                  </a:lnTo>
                  <a:lnTo>
                    <a:pt x="8446" y="43"/>
                  </a:lnTo>
                  <a:lnTo>
                    <a:pt x="10681" y="1021"/>
                  </a:lnTo>
                  <a:lnTo>
                    <a:pt x="12586" y="2977"/>
                  </a:lnTo>
                  <a:lnTo>
                    <a:pt x="13826" y="5560"/>
                  </a:lnTo>
                  <a:lnTo>
                    <a:pt x="13826" y="5788"/>
                  </a:lnTo>
                  <a:lnTo>
                    <a:pt x="13779" y="8451"/>
                  </a:lnTo>
                  <a:lnTo>
                    <a:pt x="12789" y="10978"/>
                  </a:lnTo>
                  <a:lnTo>
                    <a:pt x="10858" y="12883"/>
                  </a:lnTo>
                  <a:lnTo>
                    <a:pt x="8279" y="14135"/>
                  </a:lnTo>
                  <a:lnTo>
                    <a:pt x="7860" y="14135"/>
                  </a:lnTo>
                  <a:lnTo>
                    <a:pt x="5385" y="14102"/>
                  </a:lnTo>
                  <a:lnTo>
                    <a:pt x="2832" y="13099"/>
                  </a:lnTo>
                  <a:lnTo>
                    <a:pt x="927" y="11143"/>
                  </a:lnTo>
                  <a:lnTo>
                    <a:pt x="0" y="8578"/>
                  </a:lnTo>
                  <a:lnTo>
                    <a:pt x="38" y="5390"/>
                  </a:lnTo>
                  <a:lnTo>
                    <a:pt x="1029" y="3142"/>
                  </a:lnTo>
                  <a:lnTo>
                    <a:pt x="2997" y="933"/>
                  </a:lnTo>
                  <a:lnTo>
                    <a:pt x="52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83" name="Shape 35098"/>
            <p:cNvSpPr/>
            <p:nvPr/>
          </p:nvSpPr>
          <p:spPr>
            <a:xfrm>
              <a:off x="1984220" y="889391"/>
              <a:ext cx="13729" cy="14097"/>
            </a:xfrm>
            <a:custGeom>
              <a:avLst/>
              <a:gdLst/>
              <a:ahLst/>
              <a:cxnLst/>
              <a:rect l="0" t="0" r="0" b="0"/>
              <a:pathLst>
                <a:path w="13729" h="14097">
                  <a:moveTo>
                    <a:pt x="8090" y="0"/>
                  </a:moveTo>
                  <a:lnTo>
                    <a:pt x="10313" y="1321"/>
                  </a:lnTo>
                  <a:lnTo>
                    <a:pt x="12535" y="2642"/>
                  </a:lnTo>
                  <a:lnTo>
                    <a:pt x="13729" y="8420"/>
                  </a:lnTo>
                  <a:lnTo>
                    <a:pt x="10808" y="12865"/>
                  </a:lnTo>
                  <a:lnTo>
                    <a:pt x="8230" y="14097"/>
                  </a:lnTo>
                  <a:lnTo>
                    <a:pt x="5334" y="14072"/>
                  </a:lnTo>
                  <a:lnTo>
                    <a:pt x="3111" y="13081"/>
                  </a:lnTo>
                  <a:lnTo>
                    <a:pt x="1219" y="10821"/>
                  </a:lnTo>
                  <a:lnTo>
                    <a:pt x="0" y="5677"/>
                  </a:lnTo>
                  <a:lnTo>
                    <a:pt x="2629" y="1219"/>
                  </a:lnTo>
                  <a:lnTo>
                    <a:pt x="5512" y="305"/>
                  </a:lnTo>
                  <a:lnTo>
                    <a:pt x="80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84" name="Shape 35099"/>
            <p:cNvSpPr/>
            <p:nvPr/>
          </p:nvSpPr>
          <p:spPr>
            <a:xfrm>
              <a:off x="1984220" y="889394"/>
              <a:ext cx="13729" cy="14094"/>
            </a:xfrm>
            <a:custGeom>
              <a:avLst/>
              <a:gdLst/>
              <a:ahLst/>
              <a:cxnLst/>
              <a:rect l="0" t="0" r="0" b="0"/>
              <a:pathLst>
                <a:path w="13729" h="14094">
                  <a:moveTo>
                    <a:pt x="8063" y="0"/>
                  </a:moveTo>
                  <a:lnTo>
                    <a:pt x="8095" y="0"/>
                  </a:lnTo>
                  <a:lnTo>
                    <a:pt x="10313" y="1318"/>
                  </a:lnTo>
                  <a:lnTo>
                    <a:pt x="12535" y="2639"/>
                  </a:lnTo>
                  <a:lnTo>
                    <a:pt x="13729" y="8417"/>
                  </a:lnTo>
                  <a:lnTo>
                    <a:pt x="10808" y="12862"/>
                  </a:lnTo>
                  <a:lnTo>
                    <a:pt x="8230" y="14094"/>
                  </a:lnTo>
                  <a:lnTo>
                    <a:pt x="5334" y="14069"/>
                  </a:lnTo>
                  <a:lnTo>
                    <a:pt x="3111" y="13078"/>
                  </a:lnTo>
                  <a:lnTo>
                    <a:pt x="1219" y="10818"/>
                  </a:lnTo>
                  <a:lnTo>
                    <a:pt x="0" y="5674"/>
                  </a:lnTo>
                  <a:lnTo>
                    <a:pt x="2629" y="1216"/>
                  </a:lnTo>
                  <a:lnTo>
                    <a:pt x="5512" y="302"/>
                  </a:lnTo>
                  <a:lnTo>
                    <a:pt x="806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85" name="Shape 35100"/>
            <p:cNvSpPr/>
            <p:nvPr/>
          </p:nvSpPr>
          <p:spPr>
            <a:xfrm>
              <a:off x="2017240" y="863238"/>
              <a:ext cx="14084" cy="13767"/>
            </a:xfrm>
            <a:custGeom>
              <a:avLst/>
              <a:gdLst/>
              <a:ahLst/>
              <a:cxnLst/>
              <a:rect l="0" t="0" r="0" b="0"/>
              <a:pathLst>
                <a:path w="14084" h="13767">
                  <a:moveTo>
                    <a:pt x="7785" y="0"/>
                  </a:moveTo>
                  <a:lnTo>
                    <a:pt x="10338" y="673"/>
                  </a:lnTo>
                  <a:lnTo>
                    <a:pt x="12560" y="1981"/>
                  </a:lnTo>
                  <a:lnTo>
                    <a:pt x="14084" y="7150"/>
                  </a:lnTo>
                  <a:lnTo>
                    <a:pt x="11773" y="12230"/>
                  </a:lnTo>
                  <a:lnTo>
                    <a:pt x="9525" y="13488"/>
                  </a:lnTo>
                  <a:lnTo>
                    <a:pt x="6617" y="13767"/>
                  </a:lnTo>
                  <a:lnTo>
                    <a:pt x="4064" y="13411"/>
                  </a:lnTo>
                  <a:lnTo>
                    <a:pt x="2172" y="11786"/>
                  </a:lnTo>
                  <a:lnTo>
                    <a:pt x="0" y="6312"/>
                  </a:lnTo>
                  <a:lnTo>
                    <a:pt x="2311" y="1537"/>
                  </a:lnTo>
                  <a:lnTo>
                    <a:pt x="4877" y="292"/>
                  </a:lnTo>
                  <a:lnTo>
                    <a:pt x="77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86" name="Shape 35101"/>
            <p:cNvSpPr/>
            <p:nvPr/>
          </p:nvSpPr>
          <p:spPr>
            <a:xfrm>
              <a:off x="2017240" y="863244"/>
              <a:ext cx="14084" cy="13761"/>
            </a:xfrm>
            <a:custGeom>
              <a:avLst/>
              <a:gdLst/>
              <a:ahLst/>
              <a:cxnLst/>
              <a:rect l="0" t="0" r="0" b="0"/>
              <a:pathLst>
                <a:path w="14084" h="13761">
                  <a:moveTo>
                    <a:pt x="7724" y="0"/>
                  </a:moveTo>
                  <a:lnTo>
                    <a:pt x="7809" y="0"/>
                  </a:lnTo>
                  <a:lnTo>
                    <a:pt x="10338" y="667"/>
                  </a:lnTo>
                  <a:lnTo>
                    <a:pt x="12560" y="1975"/>
                  </a:lnTo>
                  <a:lnTo>
                    <a:pt x="14084" y="7144"/>
                  </a:lnTo>
                  <a:lnTo>
                    <a:pt x="11773" y="12224"/>
                  </a:lnTo>
                  <a:lnTo>
                    <a:pt x="9525" y="13481"/>
                  </a:lnTo>
                  <a:lnTo>
                    <a:pt x="6617" y="13761"/>
                  </a:lnTo>
                  <a:lnTo>
                    <a:pt x="4064" y="13405"/>
                  </a:lnTo>
                  <a:lnTo>
                    <a:pt x="2172" y="11780"/>
                  </a:lnTo>
                  <a:lnTo>
                    <a:pt x="0" y="6306"/>
                  </a:lnTo>
                  <a:lnTo>
                    <a:pt x="2311" y="1531"/>
                  </a:lnTo>
                  <a:lnTo>
                    <a:pt x="4877" y="286"/>
                  </a:lnTo>
                  <a:lnTo>
                    <a:pt x="77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87" name="Shape 35102"/>
            <p:cNvSpPr/>
            <p:nvPr/>
          </p:nvSpPr>
          <p:spPr>
            <a:xfrm>
              <a:off x="2047432" y="833207"/>
              <a:ext cx="14097" cy="14415"/>
            </a:xfrm>
            <a:custGeom>
              <a:avLst/>
              <a:gdLst/>
              <a:ahLst/>
              <a:cxnLst/>
              <a:rect l="0" t="0" r="0" b="0"/>
              <a:pathLst>
                <a:path w="14097" h="14415">
                  <a:moveTo>
                    <a:pt x="6820" y="0"/>
                  </a:moveTo>
                  <a:lnTo>
                    <a:pt x="9690" y="673"/>
                  </a:lnTo>
                  <a:lnTo>
                    <a:pt x="11913" y="2311"/>
                  </a:lnTo>
                  <a:lnTo>
                    <a:pt x="14097" y="6833"/>
                  </a:lnTo>
                  <a:lnTo>
                    <a:pt x="12421" y="12243"/>
                  </a:lnTo>
                  <a:lnTo>
                    <a:pt x="10160" y="13805"/>
                  </a:lnTo>
                  <a:lnTo>
                    <a:pt x="7277" y="14415"/>
                  </a:lnTo>
                  <a:lnTo>
                    <a:pt x="4382" y="13729"/>
                  </a:lnTo>
                  <a:lnTo>
                    <a:pt x="2172" y="12421"/>
                  </a:lnTo>
                  <a:lnTo>
                    <a:pt x="0" y="7277"/>
                  </a:lnTo>
                  <a:lnTo>
                    <a:pt x="1981" y="2489"/>
                  </a:lnTo>
                  <a:lnTo>
                    <a:pt x="4229" y="915"/>
                  </a:lnTo>
                  <a:lnTo>
                    <a:pt x="682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88" name="Shape 35103"/>
            <p:cNvSpPr/>
            <p:nvPr/>
          </p:nvSpPr>
          <p:spPr>
            <a:xfrm>
              <a:off x="2047432" y="833209"/>
              <a:ext cx="14097" cy="14413"/>
            </a:xfrm>
            <a:custGeom>
              <a:avLst/>
              <a:gdLst/>
              <a:ahLst/>
              <a:cxnLst/>
              <a:rect l="0" t="0" r="0" b="0"/>
              <a:pathLst>
                <a:path w="14097" h="14413">
                  <a:moveTo>
                    <a:pt x="6816" y="0"/>
                  </a:moveTo>
                  <a:lnTo>
                    <a:pt x="6827" y="0"/>
                  </a:lnTo>
                  <a:lnTo>
                    <a:pt x="9690" y="672"/>
                  </a:lnTo>
                  <a:lnTo>
                    <a:pt x="11913" y="2310"/>
                  </a:lnTo>
                  <a:lnTo>
                    <a:pt x="14097" y="6831"/>
                  </a:lnTo>
                  <a:lnTo>
                    <a:pt x="12421" y="12242"/>
                  </a:lnTo>
                  <a:lnTo>
                    <a:pt x="10160" y="13803"/>
                  </a:lnTo>
                  <a:lnTo>
                    <a:pt x="7277" y="14413"/>
                  </a:lnTo>
                  <a:lnTo>
                    <a:pt x="4382" y="13727"/>
                  </a:lnTo>
                  <a:lnTo>
                    <a:pt x="2172" y="12419"/>
                  </a:lnTo>
                  <a:lnTo>
                    <a:pt x="0" y="7276"/>
                  </a:lnTo>
                  <a:lnTo>
                    <a:pt x="1981" y="2488"/>
                  </a:lnTo>
                  <a:lnTo>
                    <a:pt x="4229" y="913"/>
                  </a:lnTo>
                  <a:lnTo>
                    <a:pt x="68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89" name="Shape 35104"/>
            <p:cNvSpPr/>
            <p:nvPr/>
          </p:nvSpPr>
          <p:spPr>
            <a:xfrm>
              <a:off x="2074772" y="800572"/>
              <a:ext cx="13792" cy="13780"/>
            </a:xfrm>
            <a:custGeom>
              <a:avLst/>
              <a:gdLst/>
              <a:ahLst/>
              <a:cxnLst/>
              <a:rect l="0" t="0" r="0" b="0"/>
              <a:pathLst>
                <a:path w="13792" h="13780">
                  <a:moveTo>
                    <a:pt x="5880" y="0"/>
                  </a:moveTo>
                  <a:lnTo>
                    <a:pt x="8445" y="26"/>
                  </a:lnTo>
                  <a:lnTo>
                    <a:pt x="10973" y="1334"/>
                  </a:lnTo>
                  <a:lnTo>
                    <a:pt x="13792" y="5842"/>
                  </a:lnTo>
                  <a:lnTo>
                    <a:pt x="12433" y="11290"/>
                  </a:lnTo>
                  <a:lnTo>
                    <a:pt x="10490" y="13183"/>
                  </a:lnTo>
                  <a:lnTo>
                    <a:pt x="7925" y="13780"/>
                  </a:lnTo>
                  <a:lnTo>
                    <a:pt x="5054" y="13741"/>
                  </a:lnTo>
                  <a:lnTo>
                    <a:pt x="2502" y="12433"/>
                  </a:lnTo>
                  <a:lnTo>
                    <a:pt x="0" y="7595"/>
                  </a:lnTo>
                  <a:lnTo>
                    <a:pt x="1346" y="2489"/>
                  </a:lnTo>
                  <a:lnTo>
                    <a:pt x="3302" y="915"/>
                  </a:lnTo>
                  <a:lnTo>
                    <a:pt x="58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90" name="Shape 35105"/>
            <p:cNvSpPr/>
            <p:nvPr/>
          </p:nvSpPr>
          <p:spPr>
            <a:xfrm>
              <a:off x="2074772" y="800572"/>
              <a:ext cx="13792" cy="13780"/>
            </a:xfrm>
            <a:custGeom>
              <a:avLst/>
              <a:gdLst/>
              <a:ahLst/>
              <a:cxnLst/>
              <a:rect l="0" t="0" r="0" b="0"/>
              <a:pathLst>
                <a:path w="13792" h="13780">
                  <a:moveTo>
                    <a:pt x="5880" y="0"/>
                  </a:moveTo>
                  <a:lnTo>
                    <a:pt x="8445" y="26"/>
                  </a:lnTo>
                  <a:lnTo>
                    <a:pt x="10973" y="1334"/>
                  </a:lnTo>
                  <a:lnTo>
                    <a:pt x="13792" y="5842"/>
                  </a:lnTo>
                  <a:lnTo>
                    <a:pt x="12433" y="11290"/>
                  </a:lnTo>
                  <a:lnTo>
                    <a:pt x="10490" y="13183"/>
                  </a:lnTo>
                  <a:lnTo>
                    <a:pt x="7925" y="13780"/>
                  </a:lnTo>
                  <a:lnTo>
                    <a:pt x="5054" y="13741"/>
                  </a:lnTo>
                  <a:lnTo>
                    <a:pt x="2502" y="12433"/>
                  </a:lnTo>
                  <a:lnTo>
                    <a:pt x="0" y="7595"/>
                  </a:lnTo>
                  <a:lnTo>
                    <a:pt x="1346" y="2489"/>
                  </a:lnTo>
                  <a:lnTo>
                    <a:pt x="3302" y="915"/>
                  </a:lnTo>
                  <a:lnTo>
                    <a:pt x="58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91" name="Shape 35106"/>
            <p:cNvSpPr/>
            <p:nvPr/>
          </p:nvSpPr>
          <p:spPr>
            <a:xfrm>
              <a:off x="2117751" y="727458"/>
              <a:ext cx="14084" cy="14110"/>
            </a:xfrm>
            <a:custGeom>
              <a:avLst/>
              <a:gdLst/>
              <a:ahLst/>
              <a:cxnLst/>
              <a:rect l="0" t="0" r="0" b="0"/>
              <a:pathLst>
                <a:path w="14084" h="14110">
                  <a:moveTo>
                    <a:pt x="7125" y="0"/>
                  </a:moveTo>
                  <a:lnTo>
                    <a:pt x="9995" y="686"/>
                  </a:lnTo>
                  <a:lnTo>
                    <a:pt x="11900" y="2311"/>
                  </a:lnTo>
                  <a:lnTo>
                    <a:pt x="13792" y="4572"/>
                  </a:lnTo>
                  <a:lnTo>
                    <a:pt x="14084" y="6820"/>
                  </a:lnTo>
                  <a:lnTo>
                    <a:pt x="13411" y="9703"/>
                  </a:lnTo>
                  <a:lnTo>
                    <a:pt x="11773" y="11912"/>
                  </a:lnTo>
                  <a:lnTo>
                    <a:pt x="9513" y="13500"/>
                  </a:lnTo>
                  <a:lnTo>
                    <a:pt x="6947" y="14110"/>
                  </a:lnTo>
                  <a:lnTo>
                    <a:pt x="4064" y="13093"/>
                  </a:lnTo>
                  <a:lnTo>
                    <a:pt x="1842" y="11468"/>
                  </a:lnTo>
                  <a:lnTo>
                    <a:pt x="584" y="9207"/>
                  </a:lnTo>
                  <a:lnTo>
                    <a:pt x="0" y="6629"/>
                  </a:lnTo>
                  <a:lnTo>
                    <a:pt x="673" y="3759"/>
                  </a:lnTo>
                  <a:lnTo>
                    <a:pt x="1968" y="1841"/>
                  </a:lnTo>
                  <a:lnTo>
                    <a:pt x="4547" y="292"/>
                  </a:lnTo>
                  <a:lnTo>
                    <a:pt x="712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92" name="Shape 35107"/>
            <p:cNvSpPr/>
            <p:nvPr/>
          </p:nvSpPr>
          <p:spPr>
            <a:xfrm>
              <a:off x="2117751" y="727458"/>
              <a:ext cx="14082" cy="14107"/>
            </a:xfrm>
            <a:custGeom>
              <a:avLst/>
              <a:gdLst/>
              <a:ahLst/>
              <a:cxnLst/>
              <a:rect l="0" t="0" r="0" b="0"/>
              <a:pathLst>
                <a:path w="14082" h="14107">
                  <a:moveTo>
                    <a:pt x="7125" y="0"/>
                  </a:moveTo>
                  <a:lnTo>
                    <a:pt x="9995" y="686"/>
                  </a:lnTo>
                  <a:lnTo>
                    <a:pt x="11900" y="2311"/>
                  </a:lnTo>
                  <a:lnTo>
                    <a:pt x="13792" y="4572"/>
                  </a:lnTo>
                  <a:lnTo>
                    <a:pt x="14082" y="6799"/>
                  </a:lnTo>
                  <a:lnTo>
                    <a:pt x="14082" y="6831"/>
                  </a:lnTo>
                  <a:lnTo>
                    <a:pt x="13411" y="9703"/>
                  </a:lnTo>
                  <a:lnTo>
                    <a:pt x="11773" y="11912"/>
                  </a:lnTo>
                  <a:lnTo>
                    <a:pt x="9513" y="13500"/>
                  </a:lnTo>
                  <a:lnTo>
                    <a:pt x="6957" y="14107"/>
                  </a:lnTo>
                  <a:lnTo>
                    <a:pt x="6940" y="14107"/>
                  </a:lnTo>
                  <a:lnTo>
                    <a:pt x="4064" y="13093"/>
                  </a:lnTo>
                  <a:lnTo>
                    <a:pt x="1842" y="11468"/>
                  </a:lnTo>
                  <a:lnTo>
                    <a:pt x="584" y="9207"/>
                  </a:lnTo>
                  <a:lnTo>
                    <a:pt x="0" y="6629"/>
                  </a:lnTo>
                  <a:lnTo>
                    <a:pt x="673" y="3759"/>
                  </a:lnTo>
                  <a:lnTo>
                    <a:pt x="1968" y="1841"/>
                  </a:lnTo>
                  <a:lnTo>
                    <a:pt x="4547" y="292"/>
                  </a:lnTo>
                  <a:lnTo>
                    <a:pt x="712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93" name="Shape 35108"/>
            <p:cNvSpPr/>
            <p:nvPr/>
          </p:nvSpPr>
          <p:spPr>
            <a:xfrm>
              <a:off x="2133322" y="687936"/>
              <a:ext cx="14110" cy="14097"/>
            </a:xfrm>
            <a:custGeom>
              <a:avLst/>
              <a:gdLst/>
              <a:ahLst/>
              <a:cxnLst/>
              <a:rect l="0" t="0" r="0" b="0"/>
              <a:pathLst>
                <a:path w="14110" h="14097">
                  <a:moveTo>
                    <a:pt x="6503" y="0"/>
                  </a:moveTo>
                  <a:lnTo>
                    <a:pt x="9385" y="343"/>
                  </a:lnTo>
                  <a:lnTo>
                    <a:pt x="11926" y="1676"/>
                  </a:lnTo>
                  <a:lnTo>
                    <a:pt x="13500" y="3937"/>
                  </a:lnTo>
                  <a:lnTo>
                    <a:pt x="14110" y="6502"/>
                  </a:lnTo>
                  <a:lnTo>
                    <a:pt x="13754" y="9398"/>
                  </a:lnTo>
                  <a:lnTo>
                    <a:pt x="12433" y="11621"/>
                  </a:lnTo>
                  <a:lnTo>
                    <a:pt x="10160" y="13183"/>
                  </a:lnTo>
                  <a:lnTo>
                    <a:pt x="7582" y="14097"/>
                  </a:lnTo>
                  <a:lnTo>
                    <a:pt x="4394" y="13741"/>
                  </a:lnTo>
                  <a:lnTo>
                    <a:pt x="2172" y="12433"/>
                  </a:lnTo>
                  <a:lnTo>
                    <a:pt x="597" y="9868"/>
                  </a:lnTo>
                  <a:lnTo>
                    <a:pt x="0" y="7277"/>
                  </a:lnTo>
                  <a:lnTo>
                    <a:pt x="356" y="4712"/>
                  </a:lnTo>
                  <a:lnTo>
                    <a:pt x="1664" y="2172"/>
                  </a:lnTo>
                  <a:lnTo>
                    <a:pt x="3925" y="610"/>
                  </a:lnTo>
                  <a:lnTo>
                    <a:pt x="65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94" name="Shape 35109"/>
            <p:cNvSpPr/>
            <p:nvPr/>
          </p:nvSpPr>
          <p:spPr>
            <a:xfrm>
              <a:off x="2133322" y="687946"/>
              <a:ext cx="14106" cy="14087"/>
            </a:xfrm>
            <a:custGeom>
              <a:avLst/>
              <a:gdLst/>
              <a:ahLst/>
              <a:cxnLst/>
              <a:rect l="0" t="0" r="0" b="0"/>
              <a:pathLst>
                <a:path w="14106" h="14087">
                  <a:moveTo>
                    <a:pt x="6459" y="0"/>
                  </a:moveTo>
                  <a:lnTo>
                    <a:pt x="6591" y="0"/>
                  </a:lnTo>
                  <a:lnTo>
                    <a:pt x="9385" y="333"/>
                  </a:lnTo>
                  <a:lnTo>
                    <a:pt x="11926" y="1666"/>
                  </a:lnTo>
                  <a:lnTo>
                    <a:pt x="13500" y="3927"/>
                  </a:lnTo>
                  <a:lnTo>
                    <a:pt x="14106" y="6476"/>
                  </a:lnTo>
                  <a:lnTo>
                    <a:pt x="14106" y="6523"/>
                  </a:lnTo>
                  <a:lnTo>
                    <a:pt x="13754" y="9387"/>
                  </a:lnTo>
                  <a:lnTo>
                    <a:pt x="12433" y="11610"/>
                  </a:lnTo>
                  <a:lnTo>
                    <a:pt x="10160" y="13172"/>
                  </a:lnTo>
                  <a:lnTo>
                    <a:pt x="7582" y="14087"/>
                  </a:lnTo>
                  <a:lnTo>
                    <a:pt x="4394" y="13731"/>
                  </a:lnTo>
                  <a:lnTo>
                    <a:pt x="2172" y="12423"/>
                  </a:lnTo>
                  <a:lnTo>
                    <a:pt x="597" y="9858"/>
                  </a:lnTo>
                  <a:lnTo>
                    <a:pt x="0" y="7267"/>
                  </a:lnTo>
                  <a:lnTo>
                    <a:pt x="356" y="4701"/>
                  </a:lnTo>
                  <a:lnTo>
                    <a:pt x="1664" y="2161"/>
                  </a:lnTo>
                  <a:lnTo>
                    <a:pt x="3925" y="599"/>
                  </a:lnTo>
                  <a:lnTo>
                    <a:pt x="645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95" name="Shape 35110"/>
            <p:cNvSpPr/>
            <p:nvPr/>
          </p:nvSpPr>
          <p:spPr>
            <a:xfrm>
              <a:off x="1288320" y="549532"/>
              <a:ext cx="82855" cy="22327"/>
            </a:xfrm>
            <a:custGeom>
              <a:avLst/>
              <a:gdLst/>
              <a:ahLst/>
              <a:cxnLst/>
              <a:rect l="0" t="0" r="0" b="0"/>
              <a:pathLst>
                <a:path w="82855" h="22327">
                  <a:moveTo>
                    <a:pt x="305" y="0"/>
                  </a:moveTo>
                  <a:lnTo>
                    <a:pt x="82855" y="13373"/>
                  </a:lnTo>
                  <a:lnTo>
                    <a:pt x="0" y="22327"/>
                  </a:lnTo>
                  <a:lnTo>
                    <a:pt x="30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96" name="Shape 35111"/>
            <p:cNvSpPr/>
            <p:nvPr/>
          </p:nvSpPr>
          <p:spPr>
            <a:xfrm>
              <a:off x="1288324" y="549532"/>
              <a:ext cx="82851" cy="22324"/>
            </a:xfrm>
            <a:custGeom>
              <a:avLst/>
              <a:gdLst/>
              <a:ahLst/>
              <a:cxnLst/>
              <a:rect l="0" t="0" r="0" b="0"/>
              <a:pathLst>
                <a:path w="82851" h="22324">
                  <a:moveTo>
                    <a:pt x="301" y="0"/>
                  </a:moveTo>
                  <a:lnTo>
                    <a:pt x="82851" y="13373"/>
                  </a:lnTo>
                  <a:lnTo>
                    <a:pt x="22" y="22324"/>
                  </a:lnTo>
                  <a:lnTo>
                    <a:pt x="0" y="22324"/>
                  </a:lnTo>
                  <a:lnTo>
                    <a:pt x="0" y="22057"/>
                  </a:lnTo>
                  <a:lnTo>
                    <a:pt x="30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97" name="Shape 35112"/>
            <p:cNvSpPr/>
            <p:nvPr/>
          </p:nvSpPr>
          <p:spPr>
            <a:xfrm>
              <a:off x="2141262" y="560143"/>
              <a:ext cx="82436" cy="22339"/>
            </a:xfrm>
            <a:custGeom>
              <a:avLst/>
              <a:gdLst/>
              <a:ahLst/>
              <a:cxnLst/>
              <a:rect l="0" t="0" r="0" b="0"/>
              <a:pathLst>
                <a:path w="82436" h="22339">
                  <a:moveTo>
                    <a:pt x="82436" y="0"/>
                  </a:moveTo>
                  <a:lnTo>
                    <a:pt x="82131" y="22339"/>
                  </a:lnTo>
                  <a:lnTo>
                    <a:pt x="0" y="8979"/>
                  </a:lnTo>
                  <a:lnTo>
                    <a:pt x="824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98" name="Shape 35113"/>
            <p:cNvSpPr/>
            <p:nvPr/>
          </p:nvSpPr>
          <p:spPr>
            <a:xfrm>
              <a:off x="2141268" y="560146"/>
              <a:ext cx="82423" cy="22327"/>
            </a:xfrm>
            <a:custGeom>
              <a:avLst/>
              <a:gdLst/>
              <a:ahLst/>
              <a:cxnLst/>
              <a:rect l="0" t="0" r="0" b="0"/>
              <a:pathLst>
                <a:path w="82423" h="22327">
                  <a:moveTo>
                    <a:pt x="82405" y="0"/>
                  </a:moveTo>
                  <a:lnTo>
                    <a:pt x="82423" y="0"/>
                  </a:lnTo>
                  <a:lnTo>
                    <a:pt x="82423" y="481"/>
                  </a:lnTo>
                  <a:lnTo>
                    <a:pt x="82125" y="22327"/>
                  </a:lnTo>
                  <a:lnTo>
                    <a:pt x="82063" y="22327"/>
                  </a:lnTo>
                  <a:lnTo>
                    <a:pt x="0" y="8977"/>
                  </a:lnTo>
                  <a:lnTo>
                    <a:pt x="0" y="8975"/>
                  </a:lnTo>
                  <a:lnTo>
                    <a:pt x="8240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99" name="Shape 35114"/>
            <p:cNvSpPr/>
            <p:nvPr/>
          </p:nvSpPr>
          <p:spPr>
            <a:xfrm>
              <a:off x="1380552" y="390785"/>
              <a:ext cx="13780" cy="13437"/>
            </a:xfrm>
            <a:custGeom>
              <a:avLst/>
              <a:gdLst/>
              <a:ahLst/>
              <a:cxnLst/>
              <a:rect l="0" t="0" r="0" b="0"/>
              <a:pathLst>
                <a:path w="13780" h="13437">
                  <a:moveTo>
                    <a:pt x="7442" y="0"/>
                  </a:moveTo>
                  <a:lnTo>
                    <a:pt x="10020" y="673"/>
                  </a:lnTo>
                  <a:lnTo>
                    <a:pt x="12243" y="1981"/>
                  </a:lnTo>
                  <a:lnTo>
                    <a:pt x="13488" y="4559"/>
                  </a:lnTo>
                  <a:lnTo>
                    <a:pt x="13780" y="7138"/>
                  </a:lnTo>
                  <a:lnTo>
                    <a:pt x="13424" y="9690"/>
                  </a:lnTo>
                  <a:lnTo>
                    <a:pt x="11798" y="11582"/>
                  </a:lnTo>
                  <a:lnTo>
                    <a:pt x="9538" y="13157"/>
                  </a:lnTo>
                  <a:lnTo>
                    <a:pt x="6629" y="13437"/>
                  </a:lnTo>
                  <a:lnTo>
                    <a:pt x="3772" y="13081"/>
                  </a:lnTo>
                  <a:lnTo>
                    <a:pt x="1867" y="11456"/>
                  </a:lnTo>
                  <a:lnTo>
                    <a:pt x="279" y="9512"/>
                  </a:lnTo>
                  <a:lnTo>
                    <a:pt x="0" y="6642"/>
                  </a:lnTo>
                  <a:lnTo>
                    <a:pt x="660" y="4077"/>
                  </a:lnTo>
                  <a:lnTo>
                    <a:pt x="1994" y="1854"/>
                  </a:lnTo>
                  <a:lnTo>
                    <a:pt x="4585" y="279"/>
                  </a:lnTo>
                  <a:lnTo>
                    <a:pt x="744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00" name="Shape 35115"/>
            <p:cNvSpPr/>
            <p:nvPr/>
          </p:nvSpPr>
          <p:spPr>
            <a:xfrm>
              <a:off x="1380564" y="390785"/>
              <a:ext cx="13767" cy="13437"/>
            </a:xfrm>
            <a:custGeom>
              <a:avLst/>
              <a:gdLst/>
              <a:ahLst/>
              <a:cxnLst/>
              <a:rect l="0" t="0" r="0" b="0"/>
              <a:pathLst>
                <a:path w="13767" h="13437">
                  <a:moveTo>
                    <a:pt x="7431" y="0"/>
                  </a:moveTo>
                  <a:lnTo>
                    <a:pt x="10009" y="673"/>
                  </a:lnTo>
                  <a:lnTo>
                    <a:pt x="12231" y="1981"/>
                  </a:lnTo>
                  <a:lnTo>
                    <a:pt x="13476" y="4559"/>
                  </a:lnTo>
                  <a:lnTo>
                    <a:pt x="13767" y="7126"/>
                  </a:lnTo>
                  <a:lnTo>
                    <a:pt x="13767" y="7147"/>
                  </a:lnTo>
                  <a:lnTo>
                    <a:pt x="13413" y="9690"/>
                  </a:lnTo>
                  <a:lnTo>
                    <a:pt x="11787" y="11582"/>
                  </a:lnTo>
                  <a:lnTo>
                    <a:pt x="9526" y="13157"/>
                  </a:lnTo>
                  <a:lnTo>
                    <a:pt x="6618" y="13437"/>
                  </a:lnTo>
                  <a:lnTo>
                    <a:pt x="3761" y="13081"/>
                  </a:lnTo>
                  <a:lnTo>
                    <a:pt x="1856" y="11456"/>
                  </a:lnTo>
                  <a:lnTo>
                    <a:pt x="268" y="9512"/>
                  </a:lnTo>
                  <a:lnTo>
                    <a:pt x="0" y="6760"/>
                  </a:lnTo>
                  <a:lnTo>
                    <a:pt x="0" y="6598"/>
                  </a:lnTo>
                  <a:lnTo>
                    <a:pt x="649" y="4077"/>
                  </a:lnTo>
                  <a:lnTo>
                    <a:pt x="1983" y="1854"/>
                  </a:lnTo>
                  <a:lnTo>
                    <a:pt x="4573" y="279"/>
                  </a:lnTo>
                  <a:lnTo>
                    <a:pt x="743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01" name="Shape 35116"/>
            <p:cNvSpPr/>
            <p:nvPr/>
          </p:nvSpPr>
          <p:spPr>
            <a:xfrm>
              <a:off x="1364630" y="429975"/>
              <a:ext cx="14122" cy="14110"/>
            </a:xfrm>
            <a:custGeom>
              <a:avLst/>
              <a:gdLst/>
              <a:ahLst/>
              <a:cxnLst/>
              <a:rect l="0" t="0" r="0" b="0"/>
              <a:pathLst>
                <a:path w="14122" h="14110">
                  <a:moveTo>
                    <a:pt x="6833" y="0"/>
                  </a:moveTo>
                  <a:lnTo>
                    <a:pt x="9715" y="356"/>
                  </a:lnTo>
                  <a:lnTo>
                    <a:pt x="12255" y="1994"/>
                  </a:lnTo>
                  <a:lnTo>
                    <a:pt x="13513" y="3925"/>
                  </a:lnTo>
                  <a:lnTo>
                    <a:pt x="14122" y="6503"/>
                  </a:lnTo>
                  <a:lnTo>
                    <a:pt x="14084" y="9385"/>
                  </a:lnTo>
                  <a:lnTo>
                    <a:pt x="12776" y="11608"/>
                  </a:lnTo>
                  <a:lnTo>
                    <a:pt x="10515" y="13183"/>
                  </a:lnTo>
                  <a:lnTo>
                    <a:pt x="7607" y="14110"/>
                  </a:lnTo>
                  <a:lnTo>
                    <a:pt x="4750" y="13424"/>
                  </a:lnTo>
                  <a:lnTo>
                    <a:pt x="2515" y="12421"/>
                  </a:lnTo>
                  <a:lnTo>
                    <a:pt x="609" y="10173"/>
                  </a:lnTo>
                  <a:lnTo>
                    <a:pt x="0" y="7595"/>
                  </a:lnTo>
                  <a:lnTo>
                    <a:pt x="356" y="5042"/>
                  </a:lnTo>
                  <a:lnTo>
                    <a:pt x="2006" y="2489"/>
                  </a:lnTo>
                  <a:lnTo>
                    <a:pt x="3962" y="597"/>
                  </a:lnTo>
                  <a:lnTo>
                    <a:pt x="683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02" name="Shape 35117"/>
            <p:cNvSpPr/>
            <p:nvPr/>
          </p:nvSpPr>
          <p:spPr>
            <a:xfrm>
              <a:off x="1364638" y="429975"/>
              <a:ext cx="14110" cy="14106"/>
            </a:xfrm>
            <a:custGeom>
              <a:avLst/>
              <a:gdLst/>
              <a:ahLst/>
              <a:cxnLst/>
              <a:rect l="0" t="0" r="0" b="0"/>
              <a:pathLst>
                <a:path w="14110" h="14106">
                  <a:moveTo>
                    <a:pt x="6825" y="0"/>
                  </a:moveTo>
                  <a:lnTo>
                    <a:pt x="9708" y="356"/>
                  </a:lnTo>
                  <a:lnTo>
                    <a:pt x="12248" y="1994"/>
                  </a:lnTo>
                  <a:lnTo>
                    <a:pt x="13505" y="3925"/>
                  </a:lnTo>
                  <a:lnTo>
                    <a:pt x="14110" y="6481"/>
                  </a:lnTo>
                  <a:lnTo>
                    <a:pt x="14110" y="6883"/>
                  </a:lnTo>
                  <a:lnTo>
                    <a:pt x="14077" y="9385"/>
                  </a:lnTo>
                  <a:lnTo>
                    <a:pt x="12769" y="11608"/>
                  </a:lnTo>
                  <a:lnTo>
                    <a:pt x="10508" y="13183"/>
                  </a:lnTo>
                  <a:lnTo>
                    <a:pt x="7612" y="14106"/>
                  </a:lnTo>
                  <a:lnTo>
                    <a:pt x="7584" y="14106"/>
                  </a:lnTo>
                  <a:lnTo>
                    <a:pt x="4742" y="13424"/>
                  </a:lnTo>
                  <a:lnTo>
                    <a:pt x="2507" y="12421"/>
                  </a:lnTo>
                  <a:lnTo>
                    <a:pt x="602" y="10173"/>
                  </a:lnTo>
                  <a:lnTo>
                    <a:pt x="0" y="7627"/>
                  </a:lnTo>
                  <a:lnTo>
                    <a:pt x="0" y="7541"/>
                  </a:lnTo>
                  <a:lnTo>
                    <a:pt x="348" y="5042"/>
                  </a:lnTo>
                  <a:lnTo>
                    <a:pt x="1999" y="2489"/>
                  </a:lnTo>
                  <a:lnTo>
                    <a:pt x="3955" y="597"/>
                  </a:lnTo>
                  <a:lnTo>
                    <a:pt x="682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03" name="Shape 35118"/>
            <p:cNvSpPr/>
            <p:nvPr/>
          </p:nvSpPr>
          <p:spPr>
            <a:xfrm>
              <a:off x="1353499" y="471136"/>
              <a:ext cx="13805" cy="13818"/>
            </a:xfrm>
            <a:custGeom>
              <a:avLst/>
              <a:gdLst/>
              <a:ahLst/>
              <a:cxnLst/>
              <a:rect l="0" t="0" r="0" b="0"/>
              <a:pathLst>
                <a:path w="13805" h="13818">
                  <a:moveTo>
                    <a:pt x="5563" y="0"/>
                  </a:moveTo>
                  <a:lnTo>
                    <a:pt x="8776" y="38"/>
                  </a:lnTo>
                  <a:lnTo>
                    <a:pt x="11011" y="1029"/>
                  </a:lnTo>
                  <a:lnTo>
                    <a:pt x="12890" y="3302"/>
                  </a:lnTo>
                  <a:lnTo>
                    <a:pt x="13805" y="5880"/>
                  </a:lnTo>
                  <a:lnTo>
                    <a:pt x="13780" y="8433"/>
                  </a:lnTo>
                  <a:lnTo>
                    <a:pt x="12789" y="10985"/>
                  </a:lnTo>
                  <a:lnTo>
                    <a:pt x="10846" y="12891"/>
                  </a:lnTo>
                  <a:lnTo>
                    <a:pt x="8255" y="13818"/>
                  </a:lnTo>
                  <a:lnTo>
                    <a:pt x="5385" y="13779"/>
                  </a:lnTo>
                  <a:lnTo>
                    <a:pt x="2845" y="12459"/>
                  </a:lnTo>
                  <a:lnTo>
                    <a:pt x="927" y="10833"/>
                  </a:lnTo>
                  <a:lnTo>
                    <a:pt x="0" y="8255"/>
                  </a:lnTo>
                  <a:lnTo>
                    <a:pt x="26" y="5690"/>
                  </a:lnTo>
                  <a:lnTo>
                    <a:pt x="1041" y="2820"/>
                  </a:lnTo>
                  <a:lnTo>
                    <a:pt x="2985" y="927"/>
                  </a:lnTo>
                  <a:lnTo>
                    <a:pt x="556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04" name="Shape 35119"/>
            <p:cNvSpPr/>
            <p:nvPr/>
          </p:nvSpPr>
          <p:spPr>
            <a:xfrm>
              <a:off x="1353500" y="471136"/>
              <a:ext cx="13804" cy="13814"/>
            </a:xfrm>
            <a:custGeom>
              <a:avLst/>
              <a:gdLst/>
              <a:ahLst/>
              <a:cxnLst/>
              <a:rect l="0" t="0" r="0" b="0"/>
              <a:pathLst>
                <a:path w="13804" h="13814">
                  <a:moveTo>
                    <a:pt x="5561" y="0"/>
                  </a:moveTo>
                  <a:lnTo>
                    <a:pt x="8774" y="38"/>
                  </a:lnTo>
                  <a:lnTo>
                    <a:pt x="11010" y="1029"/>
                  </a:lnTo>
                  <a:lnTo>
                    <a:pt x="12889" y="3302"/>
                  </a:lnTo>
                  <a:lnTo>
                    <a:pt x="13804" y="5880"/>
                  </a:lnTo>
                  <a:lnTo>
                    <a:pt x="13778" y="8433"/>
                  </a:lnTo>
                  <a:lnTo>
                    <a:pt x="12788" y="10985"/>
                  </a:lnTo>
                  <a:lnTo>
                    <a:pt x="10844" y="12891"/>
                  </a:lnTo>
                  <a:lnTo>
                    <a:pt x="8265" y="13814"/>
                  </a:lnTo>
                  <a:lnTo>
                    <a:pt x="7964" y="13814"/>
                  </a:lnTo>
                  <a:lnTo>
                    <a:pt x="5384" y="13779"/>
                  </a:lnTo>
                  <a:lnTo>
                    <a:pt x="2844" y="12459"/>
                  </a:lnTo>
                  <a:lnTo>
                    <a:pt x="926" y="10833"/>
                  </a:lnTo>
                  <a:lnTo>
                    <a:pt x="0" y="8259"/>
                  </a:lnTo>
                  <a:lnTo>
                    <a:pt x="0" y="8119"/>
                  </a:lnTo>
                  <a:lnTo>
                    <a:pt x="24" y="5690"/>
                  </a:lnTo>
                  <a:lnTo>
                    <a:pt x="1040" y="2820"/>
                  </a:lnTo>
                  <a:lnTo>
                    <a:pt x="2983" y="927"/>
                  </a:lnTo>
                  <a:lnTo>
                    <a:pt x="556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05" name="Shape 35120"/>
            <p:cNvSpPr/>
            <p:nvPr/>
          </p:nvSpPr>
          <p:spPr>
            <a:xfrm>
              <a:off x="1345919" y="512721"/>
              <a:ext cx="14402" cy="14084"/>
            </a:xfrm>
            <a:custGeom>
              <a:avLst/>
              <a:gdLst/>
              <a:ahLst/>
              <a:cxnLst/>
              <a:rect l="0" t="0" r="0" b="0"/>
              <a:pathLst>
                <a:path w="14402" h="14084">
                  <a:moveTo>
                    <a:pt x="8420" y="0"/>
                  </a:moveTo>
                  <a:lnTo>
                    <a:pt x="11290" y="991"/>
                  </a:lnTo>
                  <a:lnTo>
                    <a:pt x="12865" y="2616"/>
                  </a:lnTo>
                  <a:lnTo>
                    <a:pt x="14122" y="4877"/>
                  </a:lnTo>
                  <a:lnTo>
                    <a:pt x="14402" y="8090"/>
                  </a:lnTo>
                  <a:lnTo>
                    <a:pt x="13729" y="10630"/>
                  </a:lnTo>
                  <a:lnTo>
                    <a:pt x="11786" y="12548"/>
                  </a:lnTo>
                  <a:lnTo>
                    <a:pt x="9512" y="13792"/>
                  </a:lnTo>
                  <a:lnTo>
                    <a:pt x="6629" y="14084"/>
                  </a:lnTo>
                  <a:lnTo>
                    <a:pt x="3759" y="13081"/>
                  </a:lnTo>
                  <a:lnTo>
                    <a:pt x="1854" y="11443"/>
                  </a:lnTo>
                  <a:lnTo>
                    <a:pt x="610" y="9182"/>
                  </a:lnTo>
                  <a:lnTo>
                    <a:pt x="0" y="6299"/>
                  </a:lnTo>
                  <a:lnTo>
                    <a:pt x="1321" y="3416"/>
                  </a:lnTo>
                  <a:lnTo>
                    <a:pt x="3277" y="1524"/>
                  </a:lnTo>
                  <a:lnTo>
                    <a:pt x="5537" y="279"/>
                  </a:lnTo>
                  <a:lnTo>
                    <a:pt x="842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06" name="Shape 35121"/>
            <p:cNvSpPr/>
            <p:nvPr/>
          </p:nvSpPr>
          <p:spPr>
            <a:xfrm>
              <a:off x="1345931" y="512724"/>
              <a:ext cx="14389" cy="14072"/>
            </a:xfrm>
            <a:custGeom>
              <a:avLst/>
              <a:gdLst/>
              <a:ahLst/>
              <a:cxnLst/>
              <a:rect l="0" t="0" r="0" b="0"/>
              <a:pathLst>
                <a:path w="14389" h="14072">
                  <a:moveTo>
                    <a:pt x="8373" y="0"/>
                  </a:moveTo>
                  <a:lnTo>
                    <a:pt x="8419" y="0"/>
                  </a:lnTo>
                  <a:lnTo>
                    <a:pt x="11279" y="987"/>
                  </a:lnTo>
                  <a:lnTo>
                    <a:pt x="12853" y="2613"/>
                  </a:lnTo>
                  <a:lnTo>
                    <a:pt x="14111" y="4873"/>
                  </a:lnTo>
                  <a:lnTo>
                    <a:pt x="14389" y="8073"/>
                  </a:lnTo>
                  <a:lnTo>
                    <a:pt x="14389" y="8091"/>
                  </a:lnTo>
                  <a:lnTo>
                    <a:pt x="13717" y="10626"/>
                  </a:lnTo>
                  <a:lnTo>
                    <a:pt x="11774" y="12544"/>
                  </a:lnTo>
                  <a:lnTo>
                    <a:pt x="9501" y="13789"/>
                  </a:lnTo>
                  <a:lnTo>
                    <a:pt x="6706" y="14072"/>
                  </a:lnTo>
                  <a:lnTo>
                    <a:pt x="6592" y="14072"/>
                  </a:lnTo>
                  <a:lnTo>
                    <a:pt x="3748" y="13077"/>
                  </a:lnTo>
                  <a:lnTo>
                    <a:pt x="1843" y="11439"/>
                  </a:lnTo>
                  <a:lnTo>
                    <a:pt x="598" y="9179"/>
                  </a:lnTo>
                  <a:lnTo>
                    <a:pt x="0" y="6351"/>
                  </a:lnTo>
                  <a:lnTo>
                    <a:pt x="0" y="6271"/>
                  </a:lnTo>
                  <a:lnTo>
                    <a:pt x="1309" y="3413"/>
                  </a:lnTo>
                  <a:lnTo>
                    <a:pt x="3265" y="1520"/>
                  </a:lnTo>
                  <a:lnTo>
                    <a:pt x="5526" y="276"/>
                  </a:lnTo>
                  <a:lnTo>
                    <a:pt x="837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07" name="Shape 35122"/>
            <p:cNvSpPr/>
            <p:nvPr/>
          </p:nvSpPr>
          <p:spPr>
            <a:xfrm>
              <a:off x="1345096" y="597593"/>
              <a:ext cx="14427" cy="14110"/>
            </a:xfrm>
            <a:custGeom>
              <a:avLst/>
              <a:gdLst/>
              <a:ahLst/>
              <a:cxnLst/>
              <a:rect l="0" t="0" r="0" b="0"/>
              <a:pathLst>
                <a:path w="14427" h="14110">
                  <a:moveTo>
                    <a:pt x="6820" y="0"/>
                  </a:moveTo>
                  <a:lnTo>
                    <a:pt x="9703" y="38"/>
                  </a:lnTo>
                  <a:lnTo>
                    <a:pt x="11938" y="1346"/>
                  </a:lnTo>
                  <a:lnTo>
                    <a:pt x="13513" y="3302"/>
                  </a:lnTo>
                  <a:lnTo>
                    <a:pt x="14427" y="6185"/>
                  </a:lnTo>
                  <a:lnTo>
                    <a:pt x="14072" y="9055"/>
                  </a:lnTo>
                  <a:lnTo>
                    <a:pt x="12764" y="11608"/>
                  </a:lnTo>
                  <a:lnTo>
                    <a:pt x="10820" y="12865"/>
                  </a:lnTo>
                  <a:lnTo>
                    <a:pt x="8230" y="14110"/>
                  </a:lnTo>
                  <a:lnTo>
                    <a:pt x="5359" y="13449"/>
                  </a:lnTo>
                  <a:lnTo>
                    <a:pt x="2819" y="12116"/>
                  </a:lnTo>
                  <a:lnTo>
                    <a:pt x="914" y="10173"/>
                  </a:lnTo>
                  <a:lnTo>
                    <a:pt x="0" y="7594"/>
                  </a:lnTo>
                  <a:lnTo>
                    <a:pt x="660" y="4725"/>
                  </a:lnTo>
                  <a:lnTo>
                    <a:pt x="1651" y="2502"/>
                  </a:lnTo>
                  <a:lnTo>
                    <a:pt x="3937" y="597"/>
                  </a:lnTo>
                  <a:lnTo>
                    <a:pt x="682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08" name="Shape 35123"/>
            <p:cNvSpPr/>
            <p:nvPr/>
          </p:nvSpPr>
          <p:spPr>
            <a:xfrm>
              <a:off x="1345096" y="597598"/>
              <a:ext cx="14423" cy="14105"/>
            </a:xfrm>
            <a:custGeom>
              <a:avLst/>
              <a:gdLst/>
              <a:ahLst/>
              <a:cxnLst/>
              <a:rect l="0" t="0" r="0" b="0"/>
              <a:pathLst>
                <a:path w="14423" h="14105">
                  <a:moveTo>
                    <a:pt x="6796" y="0"/>
                  </a:moveTo>
                  <a:lnTo>
                    <a:pt x="7202" y="0"/>
                  </a:lnTo>
                  <a:lnTo>
                    <a:pt x="9703" y="33"/>
                  </a:lnTo>
                  <a:lnTo>
                    <a:pt x="11938" y="1341"/>
                  </a:lnTo>
                  <a:lnTo>
                    <a:pt x="13513" y="3297"/>
                  </a:lnTo>
                  <a:lnTo>
                    <a:pt x="14423" y="6167"/>
                  </a:lnTo>
                  <a:lnTo>
                    <a:pt x="14423" y="6211"/>
                  </a:lnTo>
                  <a:lnTo>
                    <a:pt x="14072" y="9050"/>
                  </a:lnTo>
                  <a:lnTo>
                    <a:pt x="12764" y="11603"/>
                  </a:lnTo>
                  <a:lnTo>
                    <a:pt x="10820" y="12860"/>
                  </a:lnTo>
                  <a:lnTo>
                    <a:pt x="8230" y="14105"/>
                  </a:lnTo>
                  <a:lnTo>
                    <a:pt x="5359" y="13444"/>
                  </a:lnTo>
                  <a:lnTo>
                    <a:pt x="2819" y="12111"/>
                  </a:lnTo>
                  <a:lnTo>
                    <a:pt x="914" y="10168"/>
                  </a:lnTo>
                  <a:lnTo>
                    <a:pt x="0" y="7589"/>
                  </a:lnTo>
                  <a:lnTo>
                    <a:pt x="660" y="4719"/>
                  </a:lnTo>
                  <a:lnTo>
                    <a:pt x="1651" y="2497"/>
                  </a:lnTo>
                  <a:lnTo>
                    <a:pt x="3937" y="592"/>
                  </a:lnTo>
                  <a:lnTo>
                    <a:pt x="679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09" name="Shape 35124"/>
            <p:cNvSpPr/>
            <p:nvPr/>
          </p:nvSpPr>
          <p:spPr>
            <a:xfrm>
              <a:off x="1351566" y="639640"/>
              <a:ext cx="14135" cy="13474"/>
            </a:xfrm>
            <a:custGeom>
              <a:avLst/>
              <a:gdLst/>
              <a:ahLst/>
              <a:cxnLst/>
              <a:rect l="0" t="0" r="0" b="0"/>
              <a:pathLst>
                <a:path w="14135" h="13474">
                  <a:moveTo>
                    <a:pt x="5880" y="0"/>
                  </a:moveTo>
                  <a:lnTo>
                    <a:pt x="8763" y="25"/>
                  </a:lnTo>
                  <a:lnTo>
                    <a:pt x="10998" y="686"/>
                  </a:lnTo>
                  <a:lnTo>
                    <a:pt x="13208" y="2654"/>
                  </a:lnTo>
                  <a:lnTo>
                    <a:pt x="14135" y="5232"/>
                  </a:lnTo>
                  <a:lnTo>
                    <a:pt x="14097" y="8115"/>
                  </a:lnTo>
                  <a:lnTo>
                    <a:pt x="13107" y="10668"/>
                  </a:lnTo>
                  <a:lnTo>
                    <a:pt x="11151" y="12573"/>
                  </a:lnTo>
                  <a:lnTo>
                    <a:pt x="8890" y="13474"/>
                  </a:lnTo>
                  <a:lnTo>
                    <a:pt x="5690" y="13449"/>
                  </a:lnTo>
                  <a:lnTo>
                    <a:pt x="3150" y="12763"/>
                  </a:lnTo>
                  <a:lnTo>
                    <a:pt x="1245" y="10503"/>
                  </a:lnTo>
                  <a:lnTo>
                    <a:pt x="0" y="7925"/>
                  </a:lnTo>
                  <a:lnTo>
                    <a:pt x="38" y="5042"/>
                  </a:lnTo>
                  <a:lnTo>
                    <a:pt x="1359" y="2819"/>
                  </a:lnTo>
                  <a:lnTo>
                    <a:pt x="3302" y="901"/>
                  </a:lnTo>
                  <a:lnTo>
                    <a:pt x="58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10" name="Shape 35125"/>
            <p:cNvSpPr/>
            <p:nvPr/>
          </p:nvSpPr>
          <p:spPr>
            <a:xfrm>
              <a:off x="1351570" y="639648"/>
              <a:ext cx="14131" cy="13462"/>
            </a:xfrm>
            <a:custGeom>
              <a:avLst/>
              <a:gdLst/>
              <a:ahLst/>
              <a:cxnLst/>
              <a:rect l="0" t="0" r="0" b="0"/>
              <a:pathLst>
                <a:path w="14131" h="13462">
                  <a:moveTo>
                    <a:pt x="5854" y="0"/>
                  </a:moveTo>
                  <a:lnTo>
                    <a:pt x="6763" y="0"/>
                  </a:lnTo>
                  <a:lnTo>
                    <a:pt x="8759" y="17"/>
                  </a:lnTo>
                  <a:lnTo>
                    <a:pt x="10994" y="678"/>
                  </a:lnTo>
                  <a:lnTo>
                    <a:pt x="13204" y="2646"/>
                  </a:lnTo>
                  <a:lnTo>
                    <a:pt x="14131" y="5224"/>
                  </a:lnTo>
                  <a:lnTo>
                    <a:pt x="14093" y="8107"/>
                  </a:lnTo>
                  <a:lnTo>
                    <a:pt x="13103" y="10660"/>
                  </a:lnTo>
                  <a:lnTo>
                    <a:pt x="11147" y="12565"/>
                  </a:lnTo>
                  <a:lnTo>
                    <a:pt x="8898" y="13462"/>
                  </a:lnTo>
                  <a:lnTo>
                    <a:pt x="8295" y="13462"/>
                  </a:lnTo>
                  <a:lnTo>
                    <a:pt x="5686" y="13441"/>
                  </a:lnTo>
                  <a:lnTo>
                    <a:pt x="3146" y="12755"/>
                  </a:lnTo>
                  <a:lnTo>
                    <a:pt x="1241" y="10495"/>
                  </a:lnTo>
                  <a:lnTo>
                    <a:pt x="0" y="7925"/>
                  </a:lnTo>
                  <a:lnTo>
                    <a:pt x="0" y="7624"/>
                  </a:lnTo>
                  <a:lnTo>
                    <a:pt x="34" y="5034"/>
                  </a:lnTo>
                  <a:lnTo>
                    <a:pt x="1355" y="2811"/>
                  </a:lnTo>
                  <a:lnTo>
                    <a:pt x="3298" y="894"/>
                  </a:lnTo>
                  <a:lnTo>
                    <a:pt x="585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11" name="Shape 35126"/>
            <p:cNvSpPr/>
            <p:nvPr/>
          </p:nvSpPr>
          <p:spPr>
            <a:xfrm>
              <a:off x="2144757" y="647062"/>
              <a:ext cx="14122" cy="13805"/>
            </a:xfrm>
            <a:custGeom>
              <a:avLst/>
              <a:gdLst/>
              <a:ahLst/>
              <a:cxnLst/>
              <a:rect l="0" t="0" r="0" b="0"/>
              <a:pathLst>
                <a:path w="14122" h="13805">
                  <a:moveTo>
                    <a:pt x="5563" y="0"/>
                  </a:moveTo>
                  <a:lnTo>
                    <a:pt x="8420" y="26"/>
                  </a:lnTo>
                  <a:lnTo>
                    <a:pt x="10973" y="1359"/>
                  </a:lnTo>
                  <a:lnTo>
                    <a:pt x="13195" y="3315"/>
                  </a:lnTo>
                  <a:lnTo>
                    <a:pt x="14122" y="5563"/>
                  </a:lnTo>
                  <a:lnTo>
                    <a:pt x="14097" y="8115"/>
                  </a:lnTo>
                  <a:lnTo>
                    <a:pt x="12776" y="10998"/>
                  </a:lnTo>
                  <a:lnTo>
                    <a:pt x="10808" y="12878"/>
                  </a:lnTo>
                  <a:lnTo>
                    <a:pt x="8243" y="13805"/>
                  </a:lnTo>
                  <a:lnTo>
                    <a:pt x="5360" y="13767"/>
                  </a:lnTo>
                  <a:lnTo>
                    <a:pt x="2807" y="12776"/>
                  </a:lnTo>
                  <a:lnTo>
                    <a:pt x="1245" y="10859"/>
                  </a:lnTo>
                  <a:lnTo>
                    <a:pt x="0" y="7938"/>
                  </a:lnTo>
                  <a:lnTo>
                    <a:pt x="26" y="5055"/>
                  </a:lnTo>
                  <a:lnTo>
                    <a:pt x="1029" y="2515"/>
                  </a:lnTo>
                  <a:lnTo>
                    <a:pt x="3277" y="1270"/>
                  </a:lnTo>
                  <a:lnTo>
                    <a:pt x="556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12" name="Shape 35127"/>
            <p:cNvSpPr/>
            <p:nvPr/>
          </p:nvSpPr>
          <p:spPr>
            <a:xfrm>
              <a:off x="2144761" y="647065"/>
              <a:ext cx="14110" cy="13802"/>
            </a:xfrm>
            <a:custGeom>
              <a:avLst/>
              <a:gdLst/>
              <a:ahLst/>
              <a:cxnLst/>
              <a:rect l="0" t="0" r="0" b="0"/>
              <a:pathLst>
                <a:path w="14110" h="13802">
                  <a:moveTo>
                    <a:pt x="5554" y="0"/>
                  </a:moveTo>
                  <a:lnTo>
                    <a:pt x="5862" y="0"/>
                  </a:lnTo>
                  <a:lnTo>
                    <a:pt x="8417" y="23"/>
                  </a:lnTo>
                  <a:lnTo>
                    <a:pt x="10969" y="1357"/>
                  </a:lnTo>
                  <a:lnTo>
                    <a:pt x="13191" y="3312"/>
                  </a:lnTo>
                  <a:lnTo>
                    <a:pt x="14110" y="5538"/>
                  </a:lnTo>
                  <a:lnTo>
                    <a:pt x="14110" y="6463"/>
                  </a:lnTo>
                  <a:lnTo>
                    <a:pt x="14093" y="8113"/>
                  </a:lnTo>
                  <a:lnTo>
                    <a:pt x="12772" y="10995"/>
                  </a:lnTo>
                  <a:lnTo>
                    <a:pt x="10804" y="12875"/>
                  </a:lnTo>
                  <a:lnTo>
                    <a:pt x="8239" y="13802"/>
                  </a:lnTo>
                  <a:lnTo>
                    <a:pt x="5356" y="13764"/>
                  </a:lnTo>
                  <a:lnTo>
                    <a:pt x="2803" y="12774"/>
                  </a:lnTo>
                  <a:lnTo>
                    <a:pt x="1241" y="10856"/>
                  </a:lnTo>
                  <a:lnTo>
                    <a:pt x="0" y="7944"/>
                  </a:lnTo>
                  <a:lnTo>
                    <a:pt x="0" y="7498"/>
                  </a:lnTo>
                  <a:lnTo>
                    <a:pt x="22" y="5052"/>
                  </a:lnTo>
                  <a:lnTo>
                    <a:pt x="1025" y="2512"/>
                  </a:lnTo>
                  <a:lnTo>
                    <a:pt x="3273" y="1267"/>
                  </a:lnTo>
                  <a:lnTo>
                    <a:pt x="555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13" name="Shape 35128"/>
            <p:cNvSpPr/>
            <p:nvPr/>
          </p:nvSpPr>
          <p:spPr>
            <a:xfrm>
              <a:off x="2151742" y="605205"/>
              <a:ext cx="14402" cy="14135"/>
            </a:xfrm>
            <a:custGeom>
              <a:avLst/>
              <a:gdLst/>
              <a:ahLst/>
              <a:cxnLst/>
              <a:rect l="0" t="0" r="0" b="0"/>
              <a:pathLst>
                <a:path w="14402" h="14135">
                  <a:moveTo>
                    <a:pt x="7772" y="0"/>
                  </a:moveTo>
                  <a:lnTo>
                    <a:pt x="10655" y="1003"/>
                  </a:lnTo>
                  <a:lnTo>
                    <a:pt x="12548" y="2654"/>
                  </a:lnTo>
                  <a:lnTo>
                    <a:pt x="14122" y="5233"/>
                  </a:lnTo>
                  <a:lnTo>
                    <a:pt x="14402" y="7798"/>
                  </a:lnTo>
                  <a:lnTo>
                    <a:pt x="13411" y="10681"/>
                  </a:lnTo>
                  <a:lnTo>
                    <a:pt x="11443" y="12573"/>
                  </a:lnTo>
                  <a:lnTo>
                    <a:pt x="9195" y="14135"/>
                  </a:lnTo>
                  <a:lnTo>
                    <a:pt x="5982" y="14084"/>
                  </a:lnTo>
                  <a:lnTo>
                    <a:pt x="3111" y="13094"/>
                  </a:lnTo>
                  <a:lnTo>
                    <a:pt x="1537" y="11468"/>
                  </a:lnTo>
                  <a:lnTo>
                    <a:pt x="279" y="8890"/>
                  </a:lnTo>
                  <a:lnTo>
                    <a:pt x="0" y="6312"/>
                  </a:lnTo>
                  <a:lnTo>
                    <a:pt x="1003" y="3454"/>
                  </a:lnTo>
                  <a:lnTo>
                    <a:pt x="2629" y="1232"/>
                  </a:lnTo>
                  <a:lnTo>
                    <a:pt x="5207" y="292"/>
                  </a:lnTo>
                  <a:lnTo>
                    <a:pt x="777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14" name="Shape 35129"/>
            <p:cNvSpPr/>
            <p:nvPr/>
          </p:nvSpPr>
          <p:spPr>
            <a:xfrm>
              <a:off x="2151742" y="605219"/>
              <a:ext cx="14393" cy="14122"/>
            </a:xfrm>
            <a:custGeom>
              <a:avLst/>
              <a:gdLst/>
              <a:ahLst/>
              <a:cxnLst/>
              <a:rect l="0" t="0" r="0" b="0"/>
              <a:pathLst>
                <a:path w="14393" h="14122">
                  <a:moveTo>
                    <a:pt x="7657" y="0"/>
                  </a:moveTo>
                  <a:lnTo>
                    <a:pt x="7810" y="0"/>
                  </a:lnTo>
                  <a:lnTo>
                    <a:pt x="10655" y="990"/>
                  </a:lnTo>
                  <a:lnTo>
                    <a:pt x="12548" y="2641"/>
                  </a:lnTo>
                  <a:lnTo>
                    <a:pt x="14122" y="5219"/>
                  </a:lnTo>
                  <a:lnTo>
                    <a:pt x="14393" y="7703"/>
                  </a:lnTo>
                  <a:lnTo>
                    <a:pt x="14393" y="7811"/>
                  </a:lnTo>
                  <a:lnTo>
                    <a:pt x="13411" y="10668"/>
                  </a:lnTo>
                  <a:lnTo>
                    <a:pt x="11443" y="12560"/>
                  </a:lnTo>
                  <a:lnTo>
                    <a:pt x="9195" y="14122"/>
                  </a:lnTo>
                  <a:lnTo>
                    <a:pt x="5982" y="14071"/>
                  </a:lnTo>
                  <a:lnTo>
                    <a:pt x="3111" y="13081"/>
                  </a:lnTo>
                  <a:lnTo>
                    <a:pt x="1537" y="11455"/>
                  </a:lnTo>
                  <a:lnTo>
                    <a:pt x="279" y="8877"/>
                  </a:lnTo>
                  <a:lnTo>
                    <a:pt x="0" y="6299"/>
                  </a:lnTo>
                  <a:lnTo>
                    <a:pt x="1003" y="3441"/>
                  </a:lnTo>
                  <a:lnTo>
                    <a:pt x="2629" y="1219"/>
                  </a:lnTo>
                  <a:lnTo>
                    <a:pt x="5207" y="279"/>
                  </a:lnTo>
                  <a:lnTo>
                    <a:pt x="76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15" name="Shape 35130"/>
            <p:cNvSpPr/>
            <p:nvPr/>
          </p:nvSpPr>
          <p:spPr>
            <a:xfrm>
              <a:off x="2152853" y="520300"/>
              <a:ext cx="14135" cy="14122"/>
            </a:xfrm>
            <a:custGeom>
              <a:avLst/>
              <a:gdLst/>
              <a:ahLst/>
              <a:cxnLst/>
              <a:rect l="0" t="0" r="0" b="0"/>
              <a:pathLst>
                <a:path w="14135" h="14122">
                  <a:moveTo>
                    <a:pt x="5880" y="0"/>
                  </a:moveTo>
                  <a:lnTo>
                    <a:pt x="8750" y="368"/>
                  </a:lnTo>
                  <a:lnTo>
                    <a:pt x="11303" y="1676"/>
                  </a:lnTo>
                  <a:lnTo>
                    <a:pt x="13208" y="3963"/>
                  </a:lnTo>
                  <a:lnTo>
                    <a:pt x="14135" y="6515"/>
                  </a:lnTo>
                  <a:lnTo>
                    <a:pt x="13767" y="9398"/>
                  </a:lnTo>
                  <a:lnTo>
                    <a:pt x="12459" y="11951"/>
                  </a:lnTo>
                  <a:lnTo>
                    <a:pt x="10503" y="13208"/>
                  </a:lnTo>
                  <a:lnTo>
                    <a:pt x="7620" y="14122"/>
                  </a:lnTo>
                  <a:lnTo>
                    <a:pt x="4737" y="13754"/>
                  </a:lnTo>
                  <a:lnTo>
                    <a:pt x="2197" y="12776"/>
                  </a:lnTo>
                  <a:lnTo>
                    <a:pt x="622" y="10503"/>
                  </a:lnTo>
                  <a:lnTo>
                    <a:pt x="0" y="7938"/>
                  </a:lnTo>
                  <a:lnTo>
                    <a:pt x="51" y="5055"/>
                  </a:lnTo>
                  <a:lnTo>
                    <a:pt x="1346" y="2819"/>
                  </a:lnTo>
                  <a:lnTo>
                    <a:pt x="3302" y="940"/>
                  </a:lnTo>
                  <a:lnTo>
                    <a:pt x="58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16" name="Shape 35131"/>
            <p:cNvSpPr/>
            <p:nvPr/>
          </p:nvSpPr>
          <p:spPr>
            <a:xfrm>
              <a:off x="2152863" y="520306"/>
              <a:ext cx="14110" cy="14116"/>
            </a:xfrm>
            <a:custGeom>
              <a:avLst/>
              <a:gdLst/>
              <a:ahLst/>
              <a:cxnLst/>
              <a:rect l="0" t="0" r="0" b="0"/>
              <a:pathLst>
                <a:path w="14110" h="14116">
                  <a:moveTo>
                    <a:pt x="5852" y="0"/>
                  </a:moveTo>
                  <a:lnTo>
                    <a:pt x="5922" y="0"/>
                  </a:lnTo>
                  <a:lnTo>
                    <a:pt x="8740" y="362"/>
                  </a:lnTo>
                  <a:lnTo>
                    <a:pt x="11293" y="1670"/>
                  </a:lnTo>
                  <a:lnTo>
                    <a:pt x="13198" y="3956"/>
                  </a:lnTo>
                  <a:lnTo>
                    <a:pt x="14110" y="6466"/>
                  </a:lnTo>
                  <a:lnTo>
                    <a:pt x="14110" y="6630"/>
                  </a:lnTo>
                  <a:lnTo>
                    <a:pt x="13757" y="9391"/>
                  </a:lnTo>
                  <a:lnTo>
                    <a:pt x="12448" y="11944"/>
                  </a:lnTo>
                  <a:lnTo>
                    <a:pt x="10493" y="13202"/>
                  </a:lnTo>
                  <a:lnTo>
                    <a:pt x="7610" y="14116"/>
                  </a:lnTo>
                  <a:lnTo>
                    <a:pt x="4727" y="13748"/>
                  </a:lnTo>
                  <a:lnTo>
                    <a:pt x="2187" y="12770"/>
                  </a:lnTo>
                  <a:lnTo>
                    <a:pt x="612" y="10496"/>
                  </a:lnTo>
                  <a:lnTo>
                    <a:pt x="0" y="7972"/>
                  </a:lnTo>
                  <a:lnTo>
                    <a:pt x="0" y="7359"/>
                  </a:lnTo>
                  <a:lnTo>
                    <a:pt x="41" y="5048"/>
                  </a:lnTo>
                  <a:lnTo>
                    <a:pt x="1336" y="2813"/>
                  </a:lnTo>
                  <a:lnTo>
                    <a:pt x="3292" y="933"/>
                  </a:lnTo>
                  <a:lnTo>
                    <a:pt x="58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17" name="Shape 35132"/>
            <p:cNvSpPr/>
            <p:nvPr/>
          </p:nvSpPr>
          <p:spPr>
            <a:xfrm>
              <a:off x="2146361" y="478554"/>
              <a:ext cx="14148" cy="14148"/>
            </a:xfrm>
            <a:custGeom>
              <a:avLst/>
              <a:gdLst/>
              <a:ahLst/>
              <a:cxnLst/>
              <a:rect l="0" t="0" r="0" b="0"/>
              <a:pathLst>
                <a:path w="14148" h="14148">
                  <a:moveTo>
                    <a:pt x="5562" y="0"/>
                  </a:moveTo>
                  <a:lnTo>
                    <a:pt x="8446" y="51"/>
                  </a:lnTo>
                  <a:lnTo>
                    <a:pt x="10985" y="1372"/>
                  </a:lnTo>
                  <a:lnTo>
                    <a:pt x="12891" y="3315"/>
                  </a:lnTo>
                  <a:lnTo>
                    <a:pt x="14148" y="5905"/>
                  </a:lnTo>
                  <a:lnTo>
                    <a:pt x="14097" y="8458"/>
                  </a:lnTo>
                  <a:lnTo>
                    <a:pt x="13107" y="10998"/>
                  </a:lnTo>
                  <a:lnTo>
                    <a:pt x="10833" y="12903"/>
                  </a:lnTo>
                  <a:lnTo>
                    <a:pt x="8268" y="14148"/>
                  </a:lnTo>
                  <a:lnTo>
                    <a:pt x="5385" y="14110"/>
                  </a:lnTo>
                  <a:lnTo>
                    <a:pt x="3137" y="12802"/>
                  </a:lnTo>
                  <a:lnTo>
                    <a:pt x="1257" y="10846"/>
                  </a:lnTo>
                  <a:lnTo>
                    <a:pt x="0" y="8585"/>
                  </a:lnTo>
                  <a:lnTo>
                    <a:pt x="26" y="5715"/>
                  </a:lnTo>
                  <a:lnTo>
                    <a:pt x="1359" y="3162"/>
                  </a:lnTo>
                  <a:lnTo>
                    <a:pt x="2972" y="1257"/>
                  </a:lnTo>
                  <a:lnTo>
                    <a:pt x="55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18" name="Shape 35133"/>
            <p:cNvSpPr/>
            <p:nvPr/>
          </p:nvSpPr>
          <p:spPr>
            <a:xfrm>
              <a:off x="2146361" y="478561"/>
              <a:ext cx="14135" cy="14135"/>
            </a:xfrm>
            <a:custGeom>
              <a:avLst/>
              <a:gdLst/>
              <a:ahLst/>
              <a:cxnLst/>
              <a:rect l="0" t="0" r="0" b="0"/>
              <a:pathLst>
                <a:path w="14135" h="14135">
                  <a:moveTo>
                    <a:pt x="5547" y="0"/>
                  </a:moveTo>
                  <a:lnTo>
                    <a:pt x="5981" y="0"/>
                  </a:lnTo>
                  <a:lnTo>
                    <a:pt x="8446" y="43"/>
                  </a:lnTo>
                  <a:lnTo>
                    <a:pt x="10985" y="1364"/>
                  </a:lnTo>
                  <a:lnTo>
                    <a:pt x="12891" y="3307"/>
                  </a:lnTo>
                  <a:lnTo>
                    <a:pt x="14135" y="5872"/>
                  </a:lnTo>
                  <a:lnTo>
                    <a:pt x="14135" y="6536"/>
                  </a:lnTo>
                  <a:lnTo>
                    <a:pt x="14097" y="8451"/>
                  </a:lnTo>
                  <a:lnTo>
                    <a:pt x="13107" y="10991"/>
                  </a:lnTo>
                  <a:lnTo>
                    <a:pt x="10833" y="12896"/>
                  </a:lnTo>
                  <a:lnTo>
                    <a:pt x="8278" y="14135"/>
                  </a:lnTo>
                  <a:lnTo>
                    <a:pt x="7885" y="14135"/>
                  </a:lnTo>
                  <a:lnTo>
                    <a:pt x="5385" y="14102"/>
                  </a:lnTo>
                  <a:lnTo>
                    <a:pt x="3137" y="12794"/>
                  </a:lnTo>
                  <a:lnTo>
                    <a:pt x="1257" y="10838"/>
                  </a:lnTo>
                  <a:lnTo>
                    <a:pt x="0" y="8578"/>
                  </a:lnTo>
                  <a:lnTo>
                    <a:pt x="26" y="5707"/>
                  </a:lnTo>
                  <a:lnTo>
                    <a:pt x="1359" y="3155"/>
                  </a:lnTo>
                  <a:lnTo>
                    <a:pt x="2972" y="1250"/>
                  </a:lnTo>
                  <a:lnTo>
                    <a:pt x="554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19" name="Shape 35134"/>
            <p:cNvSpPr/>
            <p:nvPr/>
          </p:nvSpPr>
          <p:spPr>
            <a:xfrm>
              <a:off x="2136007" y="437436"/>
              <a:ext cx="14110" cy="14084"/>
            </a:xfrm>
            <a:custGeom>
              <a:avLst/>
              <a:gdLst/>
              <a:ahLst/>
              <a:cxnLst/>
              <a:rect l="0" t="0" r="0" b="0"/>
              <a:pathLst>
                <a:path w="14110" h="14084">
                  <a:moveTo>
                    <a:pt x="7188" y="0"/>
                  </a:moveTo>
                  <a:lnTo>
                    <a:pt x="10363" y="1003"/>
                  </a:lnTo>
                  <a:lnTo>
                    <a:pt x="12255" y="2629"/>
                  </a:lnTo>
                  <a:lnTo>
                    <a:pt x="13513" y="5220"/>
                  </a:lnTo>
                  <a:lnTo>
                    <a:pt x="14110" y="8103"/>
                  </a:lnTo>
                  <a:lnTo>
                    <a:pt x="13119" y="10655"/>
                  </a:lnTo>
                  <a:lnTo>
                    <a:pt x="11493" y="12548"/>
                  </a:lnTo>
                  <a:lnTo>
                    <a:pt x="8915" y="13805"/>
                  </a:lnTo>
                  <a:lnTo>
                    <a:pt x="6350" y="14084"/>
                  </a:lnTo>
                  <a:lnTo>
                    <a:pt x="3480" y="13081"/>
                  </a:lnTo>
                  <a:lnTo>
                    <a:pt x="1244" y="11773"/>
                  </a:lnTo>
                  <a:lnTo>
                    <a:pt x="0" y="9195"/>
                  </a:lnTo>
                  <a:lnTo>
                    <a:pt x="26" y="6642"/>
                  </a:lnTo>
                  <a:lnTo>
                    <a:pt x="724" y="3759"/>
                  </a:lnTo>
                  <a:lnTo>
                    <a:pt x="2337" y="1537"/>
                  </a:lnTo>
                  <a:lnTo>
                    <a:pt x="4623" y="292"/>
                  </a:lnTo>
                  <a:lnTo>
                    <a:pt x="71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20" name="Shape 35135"/>
            <p:cNvSpPr/>
            <p:nvPr/>
          </p:nvSpPr>
          <p:spPr>
            <a:xfrm>
              <a:off x="2136011" y="437438"/>
              <a:ext cx="14106" cy="14082"/>
            </a:xfrm>
            <a:custGeom>
              <a:avLst/>
              <a:gdLst/>
              <a:ahLst/>
              <a:cxnLst/>
              <a:rect l="0" t="0" r="0" b="0"/>
              <a:pathLst>
                <a:path w="14106" h="14082">
                  <a:moveTo>
                    <a:pt x="7164" y="0"/>
                  </a:moveTo>
                  <a:lnTo>
                    <a:pt x="7192" y="0"/>
                  </a:lnTo>
                  <a:lnTo>
                    <a:pt x="10359" y="1001"/>
                  </a:lnTo>
                  <a:lnTo>
                    <a:pt x="12252" y="2627"/>
                  </a:lnTo>
                  <a:lnTo>
                    <a:pt x="13509" y="5218"/>
                  </a:lnTo>
                  <a:lnTo>
                    <a:pt x="14106" y="8100"/>
                  </a:lnTo>
                  <a:lnTo>
                    <a:pt x="13115" y="10653"/>
                  </a:lnTo>
                  <a:lnTo>
                    <a:pt x="11490" y="12545"/>
                  </a:lnTo>
                  <a:lnTo>
                    <a:pt x="8911" y="13803"/>
                  </a:lnTo>
                  <a:lnTo>
                    <a:pt x="6346" y="14082"/>
                  </a:lnTo>
                  <a:lnTo>
                    <a:pt x="3476" y="13079"/>
                  </a:lnTo>
                  <a:lnTo>
                    <a:pt x="1241" y="11771"/>
                  </a:lnTo>
                  <a:lnTo>
                    <a:pt x="0" y="9201"/>
                  </a:lnTo>
                  <a:lnTo>
                    <a:pt x="0" y="8806"/>
                  </a:lnTo>
                  <a:lnTo>
                    <a:pt x="22" y="6640"/>
                  </a:lnTo>
                  <a:lnTo>
                    <a:pt x="720" y="3757"/>
                  </a:lnTo>
                  <a:lnTo>
                    <a:pt x="2333" y="1534"/>
                  </a:lnTo>
                  <a:lnTo>
                    <a:pt x="4619" y="290"/>
                  </a:lnTo>
                  <a:lnTo>
                    <a:pt x="716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21" name="Shape 35136"/>
            <p:cNvSpPr/>
            <p:nvPr/>
          </p:nvSpPr>
          <p:spPr>
            <a:xfrm>
              <a:off x="2120877" y="397511"/>
              <a:ext cx="14097" cy="14097"/>
            </a:xfrm>
            <a:custGeom>
              <a:avLst/>
              <a:gdLst/>
              <a:ahLst/>
              <a:cxnLst/>
              <a:rect l="0" t="0" r="0" b="0"/>
              <a:pathLst>
                <a:path w="14097" h="14097">
                  <a:moveTo>
                    <a:pt x="7150" y="0"/>
                  </a:moveTo>
                  <a:lnTo>
                    <a:pt x="10020" y="673"/>
                  </a:lnTo>
                  <a:lnTo>
                    <a:pt x="12243" y="2299"/>
                  </a:lnTo>
                  <a:lnTo>
                    <a:pt x="13500" y="4572"/>
                  </a:lnTo>
                  <a:lnTo>
                    <a:pt x="14097" y="7137"/>
                  </a:lnTo>
                  <a:lnTo>
                    <a:pt x="13741" y="9690"/>
                  </a:lnTo>
                  <a:lnTo>
                    <a:pt x="12433" y="12230"/>
                  </a:lnTo>
                  <a:lnTo>
                    <a:pt x="9842" y="13805"/>
                  </a:lnTo>
                  <a:lnTo>
                    <a:pt x="6960" y="14097"/>
                  </a:lnTo>
                  <a:lnTo>
                    <a:pt x="4394" y="13729"/>
                  </a:lnTo>
                  <a:lnTo>
                    <a:pt x="2172" y="12103"/>
                  </a:lnTo>
                  <a:lnTo>
                    <a:pt x="597" y="9842"/>
                  </a:lnTo>
                  <a:lnTo>
                    <a:pt x="0" y="7582"/>
                  </a:lnTo>
                  <a:lnTo>
                    <a:pt x="673" y="4699"/>
                  </a:lnTo>
                  <a:lnTo>
                    <a:pt x="2286" y="2489"/>
                  </a:lnTo>
                  <a:lnTo>
                    <a:pt x="4572" y="597"/>
                  </a:lnTo>
                  <a:lnTo>
                    <a:pt x="715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22" name="Shape 35137"/>
            <p:cNvSpPr/>
            <p:nvPr/>
          </p:nvSpPr>
          <p:spPr>
            <a:xfrm>
              <a:off x="2120877" y="397511"/>
              <a:ext cx="14092" cy="14083"/>
            </a:xfrm>
            <a:custGeom>
              <a:avLst/>
              <a:gdLst/>
              <a:ahLst/>
              <a:cxnLst/>
              <a:rect l="0" t="0" r="0" b="0"/>
              <a:pathLst>
                <a:path w="14092" h="14083">
                  <a:moveTo>
                    <a:pt x="7150" y="0"/>
                  </a:moveTo>
                  <a:lnTo>
                    <a:pt x="10020" y="673"/>
                  </a:lnTo>
                  <a:lnTo>
                    <a:pt x="12243" y="2299"/>
                  </a:lnTo>
                  <a:lnTo>
                    <a:pt x="13500" y="4572"/>
                  </a:lnTo>
                  <a:lnTo>
                    <a:pt x="14092" y="7115"/>
                  </a:lnTo>
                  <a:lnTo>
                    <a:pt x="14092" y="7173"/>
                  </a:lnTo>
                  <a:lnTo>
                    <a:pt x="13741" y="9690"/>
                  </a:lnTo>
                  <a:lnTo>
                    <a:pt x="12433" y="12230"/>
                  </a:lnTo>
                  <a:lnTo>
                    <a:pt x="9842" y="13805"/>
                  </a:lnTo>
                  <a:lnTo>
                    <a:pt x="7094" y="14083"/>
                  </a:lnTo>
                  <a:lnTo>
                    <a:pt x="6865" y="14083"/>
                  </a:lnTo>
                  <a:lnTo>
                    <a:pt x="4394" y="13729"/>
                  </a:lnTo>
                  <a:lnTo>
                    <a:pt x="2172" y="12103"/>
                  </a:lnTo>
                  <a:lnTo>
                    <a:pt x="597" y="9842"/>
                  </a:lnTo>
                  <a:lnTo>
                    <a:pt x="0" y="7582"/>
                  </a:lnTo>
                  <a:lnTo>
                    <a:pt x="673" y="4699"/>
                  </a:lnTo>
                  <a:lnTo>
                    <a:pt x="2286" y="2489"/>
                  </a:lnTo>
                  <a:lnTo>
                    <a:pt x="4572" y="597"/>
                  </a:lnTo>
                  <a:lnTo>
                    <a:pt x="715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23" name="Shape 35138"/>
            <p:cNvSpPr/>
            <p:nvPr/>
          </p:nvSpPr>
          <p:spPr>
            <a:xfrm>
              <a:off x="1722214" y="528919"/>
              <a:ext cx="41908" cy="57628"/>
            </a:xfrm>
            <a:custGeom>
              <a:avLst/>
              <a:gdLst/>
              <a:ahLst/>
              <a:cxnLst/>
              <a:rect l="0" t="0" r="0" b="0"/>
              <a:pathLst>
                <a:path w="41908" h="57628">
                  <a:moveTo>
                    <a:pt x="41908" y="0"/>
                  </a:moveTo>
                  <a:lnTo>
                    <a:pt x="41908" y="26811"/>
                  </a:lnTo>
                  <a:lnTo>
                    <a:pt x="38913" y="25765"/>
                  </a:lnTo>
                  <a:cubicBezTo>
                    <a:pt x="35484" y="27429"/>
                    <a:pt x="34049" y="31556"/>
                    <a:pt x="35713" y="34959"/>
                  </a:cubicBezTo>
                  <a:lnTo>
                    <a:pt x="41908" y="37127"/>
                  </a:lnTo>
                  <a:lnTo>
                    <a:pt x="41908" y="57628"/>
                  </a:lnTo>
                  <a:lnTo>
                    <a:pt x="0" y="52155"/>
                  </a:lnTo>
                  <a:lnTo>
                    <a:pt x="28461" y="4733"/>
                  </a:lnTo>
                  <a:lnTo>
                    <a:pt x="4190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24" name="Shape 35139"/>
            <p:cNvSpPr/>
            <p:nvPr/>
          </p:nvSpPr>
          <p:spPr>
            <a:xfrm>
              <a:off x="1764122" y="443330"/>
              <a:ext cx="243144" cy="144907"/>
            </a:xfrm>
            <a:custGeom>
              <a:avLst/>
              <a:gdLst/>
              <a:ahLst/>
              <a:cxnLst/>
              <a:rect l="0" t="0" r="0" b="0"/>
              <a:pathLst>
                <a:path w="243144" h="144907">
                  <a:moveTo>
                    <a:pt x="243144" y="0"/>
                  </a:moveTo>
                  <a:lnTo>
                    <a:pt x="12944" y="144907"/>
                  </a:lnTo>
                  <a:lnTo>
                    <a:pt x="0" y="143217"/>
                  </a:lnTo>
                  <a:lnTo>
                    <a:pt x="0" y="122716"/>
                  </a:lnTo>
                  <a:lnTo>
                    <a:pt x="2987" y="123761"/>
                  </a:lnTo>
                  <a:cubicBezTo>
                    <a:pt x="6403" y="122111"/>
                    <a:pt x="7864" y="117970"/>
                    <a:pt x="6200" y="114567"/>
                  </a:cubicBezTo>
                  <a:lnTo>
                    <a:pt x="0" y="112400"/>
                  </a:lnTo>
                  <a:lnTo>
                    <a:pt x="0" y="85589"/>
                  </a:lnTo>
                  <a:lnTo>
                    <a:pt x="24314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25" name="Shape 35140"/>
            <p:cNvSpPr/>
            <p:nvPr/>
          </p:nvSpPr>
          <p:spPr>
            <a:xfrm>
              <a:off x="1722206" y="528917"/>
              <a:ext cx="41914" cy="57633"/>
            </a:xfrm>
            <a:custGeom>
              <a:avLst/>
              <a:gdLst/>
              <a:ahLst/>
              <a:cxnLst/>
              <a:rect l="0" t="0" r="0" b="0"/>
              <a:pathLst>
                <a:path w="41914" h="57633">
                  <a:moveTo>
                    <a:pt x="41914" y="0"/>
                  </a:moveTo>
                  <a:lnTo>
                    <a:pt x="41914" y="26808"/>
                  </a:lnTo>
                  <a:lnTo>
                    <a:pt x="38913" y="25755"/>
                  </a:lnTo>
                  <a:cubicBezTo>
                    <a:pt x="35497" y="27431"/>
                    <a:pt x="34049" y="31559"/>
                    <a:pt x="35725" y="34975"/>
                  </a:cubicBezTo>
                  <a:lnTo>
                    <a:pt x="41914" y="38856"/>
                  </a:lnTo>
                  <a:lnTo>
                    <a:pt x="41914" y="57633"/>
                  </a:lnTo>
                  <a:lnTo>
                    <a:pt x="0" y="52158"/>
                  </a:lnTo>
                  <a:lnTo>
                    <a:pt x="28461" y="4737"/>
                  </a:lnTo>
                  <a:lnTo>
                    <a:pt x="4191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26" name="Shape 35141"/>
            <p:cNvSpPr/>
            <p:nvPr/>
          </p:nvSpPr>
          <p:spPr>
            <a:xfrm>
              <a:off x="1764120" y="443319"/>
              <a:ext cx="243125" cy="144920"/>
            </a:xfrm>
            <a:custGeom>
              <a:avLst/>
              <a:gdLst/>
              <a:ahLst/>
              <a:cxnLst/>
              <a:rect l="0" t="0" r="0" b="0"/>
              <a:pathLst>
                <a:path w="243125" h="144920">
                  <a:moveTo>
                    <a:pt x="243125" y="0"/>
                  </a:moveTo>
                  <a:lnTo>
                    <a:pt x="12924" y="144920"/>
                  </a:lnTo>
                  <a:lnTo>
                    <a:pt x="0" y="143232"/>
                  </a:lnTo>
                  <a:lnTo>
                    <a:pt x="0" y="124454"/>
                  </a:lnTo>
                  <a:lnTo>
                    <a:pt x="9" y="124460"/>
                  </a:lnTo>
                  <a:cubicBezTo>
                    <a:pt x="1025" y="124460"/>
                    <a:pt x="2041" y="124232"/>
                    <a:pt x="2980" y="123774"/>
                  </a:cubicBezTo>
                  <a:cubicBezTo>
                    <a:pt x="6397" y="122110"/>
                    <a:pt x="7870" y="117970"/>
                    <a:pt x="6193" y="114579"/>
                  </a:cubicBezTo>
                  <a:lnTo>
                    <a:pt x="0" y="112407"/>
                  </a:lnTo>
                  <a:lnTo>
                    <a:pt x="0" y="85599"/>
                  </a:lnTo>
                  <a:lnTo>
                    <a:pt x="24312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27" name="Rectangle 514944"/>
            <p:cNvSpPr/>
            <p:nvPr/>
          </p:nvSpPr>
          <p:spPr>
            <a:xfrm>
              <a:off x="1739751" y="94947"/>
              <a:ext cx="79339" cy="3798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 strike="sngStrike">
                  <a:solidFill>
                    <a:srgbClr val="E5334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٢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8" name="Rectangle 514902"/>
            <p:cNvSpPr/>
            <p:nvPr/>
          </p:nvSpPr>
          <p:spPr>
            <a:xfrm>
              <a:off x="1697015" y="94947"/>
              <a:ext cx="56840" cy="3798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 strike="sngStrike">
                  <a:solidFill>
                    <a:srgbClr val="E5334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9" name="Rectangle 514914"/>
            <p:cNvSpPr/>
            <p:nvPr/>
          </p:nvSpPr>
          <p:spPr>
            <a:xfrm>
              <a:off x="1896425" y="115592"/>
              <a:ext cx="56840" cy="3798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 strike="sngStrike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0" name="Rectangle 514922"/>
            <p:cNvSpPr/>
            <p:nvPr/>
          </p:nvSpPr>
          <p:spPr>
            <a:xfrm>
              <a:off x="2016188" y="247666"/>
              <a:ext cx="79339" cy="3798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٢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1" name="Rectangle 35145"/>
            <p:cNvSpPr/>
            <p:nvPr/>
          </p:nvSpPr>
          <p:spPr>
            <a:xfrm>
              <a:off x="2013567" y="574032"/>
              <a:ext cx="69392" cy="3798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٤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2" name="Rectangle 514884"/>
            <p:cNvSpPr/>
            <p:nvPr/>
          </p:nvSpPr>
          <p:spPr>
            <a:xfrm>
              <a:off x="1866166" y="706278"/>
              <a:ext cx="97101" cy="3798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٥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3" name="Rectangle 514887"/>
            <p:cNvSpPr/>
            <p:nvPr/>
          </p:nvSpPr>
          <p:spPr>
            <a:xfrm>
              <a:off x="1691538" y="729170"/>
              <a:ext cx="89049" cy="3798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E5334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٦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4" name="Rectangle 514894"/>
            <p:cNvSpPr/>
            <p:nvPr/>
          </p:nvSpPr>
          <p:spPr>
            <a:xfrm>
              <a:off x="1535826" y="701372"/>
              <a:ext cx="94733" cy="3798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٧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5" name="Rectangle 35149"/>
            <p:cNvSpPr/>
            <p:nvPr/>
          </p:nvSpPr>
          <p:spPr>
            <a:xfrm>
              <a:off x="1436531" y="574032"/>
              <a:ext cx="94733" cy="3798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٨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6" name="Rectangle 35150"/>
            <p:cNvSpPr/>
            <p:nvPr/>
          </p:nvSpPr>
          <p:spPr>
            <a:xfrm>
              <a:off x="1372079" y="405936"/>
              <a:ext cx="86680" cy="3798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E5334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٩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7" name="Rectangle 514937"/>
            <p:cNvSpPr/>
            <p:nvPr/>
          </p:nvSpPr>
          <p:spPr>
            <a:xfrm>
              <a:off x="1424280" y="247666"/>
              <a:ext cx="111074" cy="3798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١٠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8" name="Rectangle 514941"/>
            <p:cNvSpPr/>
            <p:nvPr/>
          </p:nvSpPr>
          <p:spPr>
            <a:xfrm>
              <a:off x="1552310" y="136535"/>
              <a:ext cx="113679" cy="3798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١١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9" name="Rectangle 35153"/>
            <p:cNvSpPr/>
            <p:nvPr/>
          </p:nvSpPr>
          <p:spPr>
            <a:xfrm>
              <a:off x="2060891" y="415065"/>
              <a:ext cx="99943" cy="3798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E5334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٣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0" name="Shape 35154"/>
            <p:cNvSpPr/>
            <p:nvPr/>
          </p:nvSpPr>
          <p:spPr>
            <a:xfrm>
              <a:off x="1540853" y="532437"/>
              <a:ext cx="223029" cy="416294"/>
            </a:xfrm>
            <a:custGeom>
              <a:avLst/>
              <a:gdLst/>
              <a:ahLst/>
              <a:cxnLst/>
              <a:rect l="0" t="0" r="0" b="0"/>
              <a:pathLst>
                <a:path w="223029" h="416294">
                  <a:moveTo>
                    <a:pt x="223029" y="0"/>
                  </a:moveTo>
                  <a:lnTo>
                    <a:pt x="223029" y="18822"/>
                  </a:lnTo>
                  <a:lnTo>
                    <a:pt x="220418" y="18492"/>
                  </a:lnTo>
                  <a:cubicBezTo>
                    <a:pt x="217935" y="19165"/>
                    <a:pt x="215710" y="20778"/>
                    <a:pt x="214338" y="23166"/>
                  </a:cubicBezTo>
                  <a:cubicBezTo>
                    <a:pt x="211608" y="27941"/>
                    <a:pt x="213259" y="34100"/>
                    <a:pt x="218034" y="36843"/>
                  </a:cubicBezTo>
                  <a:lnTo>
                    <a:pt x="223029" y="37481"/>
                  </a:lnTo>
                  <a:lnTo>
                    <a:pt x="223029" y="66841"/>
                  </a:lnTo>
                  <a:lnTo>
                    <a:pt x="0" y="416294"/>
                  </a:lnTo>
                  <a:lnTo>
                    <a:pt x="206616" y="14529"/>
                  </a:lnTo>
                  <a:lnTo>
                    <a:pt x="22302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41" name="Shape 35155"/>
            <p:cNvSpPr/>
            <p:nvPr/>
          </p:nvSpPr>
          <p:spPr>
            <a:xfrm>
              <a:off x="1763881" y="503253"/>
              <a:ext cx="32965" cy="96025"/>
            </a:xfrm>
            <a:custGeom>
              <a:avLst/>
              <a:gdLst/>
              <a:ahLst/>
              <a:cxnLst/>
              <a:rect l="0" t="0" r="0" b="0"/>
              <a:pathLst>
                <a:path w="32965" h="96025">
                  <a:moveTo>
                    <a:pt x="32965" y="0"/>
                  </a:moveTo>
                  <a:lnTo>
                    <a:pt x="20037" y="64630"/>
                  </a:lnTo>
                  <a:lnTo>
                    <a:pt x="0" y="96025"/>
                  </a:lnTo>
                  <a:lnTo>
                    <a:pt x="0" y="66665"/>
                  </a:lnTo>
                  <a:lnTo>
                    <a:pt x="2609" y="66997"/>
                  </a:lnTo>
                  <a:cubicBezTo>
                    <a:pt x="5086" y="66329"/>
                    <a:pt x="7305" y="64719"/>
                    <a:pt x="8670" y="62319"/>
                  </a:cubicBezTo>
                  <a:cubicBezTo>
                    <a:pt x="11426" y="57544"/>
                    <a:pt x="9788" y="51384"/>
                    <a:pt x="5013" y="48641"/>
                  </a:cubicBezTo>
                  <a:lnTo>
                    <a:pt x="0" y="48006"/>
                  </a:lnTo>
                  <a:lnTo>
                    <a:pt x="0" y="29184"/>
                  </a:lnTo>
                  <a:lnTo>
                    <a:pt x="3296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42" name="Shape 35156"/>
            <p:cNvSpPr/>
            <p:nvPr/>
          </p:nvSpPr>
          <p:spPr>
            <a:xfrm>
              <a:off x="1540860" y="532456"/>
              <a:ext cx="223022" cy="416279"/>
            </a:xfrm>
            <a:custGeom>
              <a:avLst/>
              <a:gdLst/>
              <a:ahLst/>
              <a:cxnLst/>
              <a:rect l="0" t="0" r="0" b="0"/>
              <a:pathLst>
                <a:path w="223022" h="416279">
                  <a:moveTo>
                    <a:pt x="223022" y="0"/>
                  </a:moveTo>
                  <a:lnTo>
                    <a:pt x="223022" y="18804"/>
                  </a:lnTo>
                  <a:lnTo>
                    <a:pt x="220413" y="18475"/>
                  </a:lnTo>
                  <a:cubicBezTo>
                    <a:pt x="217931" y="19150"/>
                    <a:pt x="215706" y="20763"/>
                    <a:pt x="214328" y="23144"/>
                  </a:cubicBezTo>
                  <a:cubicBezTo>
                    <a:pt x="211597" y="27919"/>
                    <a:pt x="213248" y="34079"/>
                    <a:pt x="218024" y="36822"/>
                  </a:cubicBezTo>
                  <a:cubicBezTo>
                    <a:pt x="219598" y="37711"/>
                    <a:pt x="221313" y="38143"/>
                    <a:pt x="223002" y="38143"/>
                  </a:cubicBezTo>
                  <a:lnTo>
                    <a:pt x="223022" y="38131"/>
                  </a:lnTo>
                  <a:lnTo>
                    <a:pt x="223022" y="66798"/>
                  </a:lnTo>
                  <a:lnTo>
                    <a:pt x="2" y="416279"/>
                  </a:lnTo>
                  <a:lnTo>
                    <a:pt x="0" y="416278"/>
                  </a:lnTo>
                  <a:lnTo>
                    <a:pt x="206619" y="14533"/>
                  </a:lnTo>
                  <a:lnTo>
                    <a:pt x="22302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43" name="Shape 35157"/>
            <p:cNvSpPr/>
            <p:nvPr/>
          </p:nvSpPr>
          <p:spPr>
            <a:xfrm>
              <a:off x="1763882" y="503260"/>
              <a:ext cx="32960" cy="95994"/>
            </a:xfrm>
            <a:custGeom>
              <a:avLst/>
              <a:gdLst/>
              <a:ahLst/>
              <a:cxnLst/>
              <a:rect l="0" t="0" r="0" b="0"/>
              <a:pathLst>
                <a:path w="32960" h="95994">
                  <a:moveTo>
                    <a:pt x="32951" y="0"/>
                  </a:moveTo>
                  <a:lnTo>
                    <a:pt x="32960" y="4"/>
                  </a:lnTo>
                  <a:lnTo>
                    <a:pt x="20021" y="64621"/>
                  </a:lnTo>
                  <a:lnTo>
                    <a:pt x="0" y="95994"/>
                  </a:lnTo>
                  <a:lnTo>
                    <a:pt x="0" y="67327"/>
                  </a:lnTo>
                  <a:lnTo>
                    <a:pt x="8667" y="62322"/>
                  </a:lnTo>
                  <a:cubicBezTo>
                    <a:pt x="11436" y="57534"/>
                    <a:pt x="9785" y="51387"/>
                    <a:pt x="5009" y="48632"/>
                  </a:cubicBezTo>
                  <a:lnTo>
                    <a:pt x="0" y="48000"/>
                  </a:lnTo>
                  <a:lnTo>
                    <a:pt x="0" y="29196"/>
                  </a:lnTo>
                  <a:lnTo>
                    <a:pt x="3295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44" name="Shape 35158"/>
            <p:cNvSpPr/>
            <p:nvPr/>
          </p:nvSpPr>
          <p:spPr>
            <a:xfrm>
              <a:off x="151719" y="181221"/>
              <a:ext cx="769899" cy="769887"/>
            </a:xfrm>
            <a:custGeom>
              <a:avLst/>
              <a:gdLst/>
              <a:ahLst/>
              <a:cxnLst/>
              <a:rect l="0" t="0" r="0" b="0"/>
              <a:pathLst>
                <a:path w="769899" h="769887">
                  <a:moveTo>
                    <a:pt x="384962" y="0"/>
                  </a:moveTo>
                  <a:lnTo>
                    <a:pt x="384950" y="0"/>
                  </a:lnTo>
                  <a:lnTo>
                    <a:pt x="384924" y="0"/>
                  </a:lnTo>
                  <a:cubicBezTo>
                    <a:pt x="278981" y="0"/>
                    <a:pt x="182778" y="43243"/>
                    <a:pt x="113030" y="113005"/>
                  </a:cubicBezTo>
                  <a:cubicBezTo>
                    <a:pt x="43256" y="182766"/>
                    <a:pt x="0" y="278981"/>
                    <a:pt x="0" y="384924"/>
                  </a:cubicBezTo>
                  <a:lnTo>
                    <a:pt x="0" y="384937"/>
                  </a:lnTo>
                  <a:lnTo>
                    <a:pt x="0" y="384975"/>
                  </a:lnTo>
                  <a:cubicBezTo>
                    <a:pt x="0" y="490893"/>
                    <a:pt x="43256" y="587121"/>
                    <a:pt x="113005" y="656870"/>
                  </a:cubicBezTo>
                  <a:cubicBezTo>
                    <a:pt x="182766" y="726618"/>
                    <a:pt x="278994" y="769887"/>
                    <a:pt x="384937" y="769887"/>
                  </a:cubicBezTo>
                  <a:lnTo>
                    <a:pt x="384950" y="769887"/>
                  </a:lnTo>
                  <a:lnTo>
                    <a:pt x="384975" y="769887"/>
                  </a:lnTo>
                  <a:cubicBezTo>
                    <a:pt x="490931" y="769887"/>
                    <a:pt x="587121" y="726630"/>
                    <a:pt x="656882" y="656882"/>
                  </a:cubicBezTo>
                  <a:cubicBezTo>
                    <a:pt x="726656" y="587121"/>
                    <a:pt x="769887" y="490893"/>
                    <a:pt x="769899" y="384963"/>
                  </a:cubicBezTo>
                  <a:lnTo>
                    <a:pt x="769899" y="384937"/>
                  </a:lnTo>
                  <a:lnTo>
                    <a:pt x="769899" y="384924"/>
                  </a:lnTo>
                  <a:cubicBezTo>
                    <a:pt x="769887" y="278981"/>
                    <a:pt x="726656" y="182778"/>
                    <a:pt x="656882" y="113005"/>
                  </a:cubicBezTo>
                  <a:cubicBezTo>
                    <a:pt x="587121" y="43243"/>
                    <a:pt x="490906" y="0"/>
                    <a:pt x="384962" y="0"/>
                  </a:cubicBezTo>
                  <a:close/>
                </a:path>
              </a:pathLst>
            </a:custGeom>
            <a:ln w="6363" cap="flat">
              <a:miter lim="127000"/>
            </a:ln>
          </p:spPr>
          <p:style>
            <a:lnRef idx="1">
              <a:srgbClr val="635A5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45" name="Shape 35159"/>
            <p:cNvSpPr/>
            <p:nvPr/>
          </p:nvSpPr>
          <p:spPr>
            <a:xfrm>
              <a:off x="51794" y="81290"/>
              <a:ext cx="969747" cy="969734"/>
            </a:xfrm>
            <a:custGeom>
              <a:avLst/>
              <a:gdLst/>
              <a:ahLst/>
              <a:cxnLst/>
              <a:rect l="0" t="0" r="0" b="0"/>
              <a:pathLst>
                <a:path w="969747" h="969734">
                  <a:moveTo>
                    <a:pt x="484873" y="0"/>
                  </a:moveTo>
                  <a:cubicBezTo>
                    <a:pt x="751929" y="0"/>
                    <a:pt x="969747" y="217818"/>
                    <a:pt x="969747" y="484873"/>
                  </a:cubicBezTo>
                  <a:cubicBezTo>
                    <a:pt x="969747" y="751942"/>
                    <a:pt x="751929" y="969734"/>
                    <a:pt x="484873" y="969734"/>
                  </a:cubicBezTo>
                  <a:cubicBezTo>
                    <a:pt x="217818" y="969734"/>
                    <a:pt x="0" y="751942"/>
                    <a:pt x="0" y="484873"/>
                  </a:cubicBezTo>
                  <a:cubicBezTo>
                    <a:pt x="0" y="217818"/>
                    <a:pt x="217818" y="0"/>
                    <a:pt x="48487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DCD5D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46" name="Shape 35160"/>
            <p:cNvSpPr/>
            <p:nvPr/>
          </p:nvSpPr>
          <p:spPr>
            <a:xfrm>
              <a:off x="51794" y="81290"/>
              <a:ext cx="969747" cy="969734"/>
            </a:xfrm>
            <a:custGeom>
              <a:avLst/>
              <a:gdLst/>
              <a:ahLst/>
              <a:cxnLst/>
              <a:rect l="0" t="0" r="0" b="0"/>
              <a:pathLst>
                <a:path w="969747" h="969734">
                  <a:moveTo>
                    <a:pt x="484873" y="0"/>
                  </a:moveTo>
                  <a:cubicBezTo>
                    <a:pt x="751929" y="0"/>
                    <a:pt x="969747" y="217818"/>
                    <a:pt x="969747" y="484873"/>
                  </a:cubicBezTo>
                  <a:cubicBezTo>
                    <a:pt x="969747" y="751942"/>
                    <a:pt x="751929" y="969734"/>
                    <a:pt x="484873" y="969734"/>
                  </a:cubicBezTo>
                  <a:cubicBezTo>
                    <a:pt x="217818" y="969734"/>
                    <a:pt x="0" y="751942"/>
                    <a:pt x="0" y="484873"/>
                  </a:cubicBezTo>
                  <a:cubicBezTo>
                    <a:pt x="0" y="217818"/>
                    <a:pt x="217818" y="0"/>
                    <a:pt x="484873" y="0"/>
                  </a:cubicBezTo>
                  <a:close/>
                </a:path>
              </a:pathLst>
            </a:custGeom>
            <a:ln w="114478" cap="flat">
              <a:miter lim="127000"/>
            </a:ln>
          </p:spPr>
          <p:style>
            <a:lnRef idx="1">
              <a:srgbClr val="A8D6D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pic>
          <p:nvPicPr>
            <p:cNvPr id="247" name="Picture 35162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10" y="100444"/>
              <a:ext cx="1053033" cy="932116"/>
            </a:xfrm>
            <a:prstGeom prst="rect">
              <a:avLst/>
            </a:prstGeom>
          </p:spPr>
        </p:pic>
        <p:sp>
          <p:nvSpPr>
            <p:cNvPr id="248" name="Shape 35164"/>
            <p:cNvSpPr/>
            <p:nvPr/>
          </p:nvSpPr>
          <p:spPr>
            <a:xfrm>
              <a:off x="0" y="0"/>
              <a:ext cx="1053046" cy="1032561"/>
            </a:xfrm>
            <a:custGeom>
              <a:avLst/>
              <a:gdLst/>
              <a:ahLst/>
              <a:cxnLst/>
              <a:rect l="0" t="0" r="0" b="0"/>
              <a:pathLst>
                <a:path w="1053046" h="1032561">
                  <a:moveTo>
                    <a:pt x="530416" y="1032561"/>
                  </a:moveTo>
                  <a:cubicBezTo>
                    <a:pt x="562381" y="1032561"/>
                    <a:pt x="592506" y="1029360"/>
                    <a:pt x="624065" y="1024522"/>
                  </a:cubicBezTo>
                  <a:cubicBezTo>
                    <a:pt x="883234" y="969759"/>
                    <a:pt x="1053046" y="717296"/>
                    <a:pt x="989584" y="455930"/>
                  </a:cubicBezTo>
                  <a:cubicBezTo>
                    <a:pt x="914603" y="147053"/>
                    <a:pt x="547878" y="0"/>
                    <a:pt x="281737" y="176035"/>
                  </a:cubicBezTo>
                  <a:cubicBezTo>
                    <a:pt x="0" y="362420"/>
                    <a:pt x="3315" y="781926"/>
                    <a:pt x="290106" y="961746"/>
                  </a:cubicBezTo>
                  <a:cubicBezTo>
                    <a:pt x="363626" y="1007834"/>
                    <a:pt x="445021" y="1030275"/>
                    <a:pt x="530416" y="1032561"/>
                  </a:cubicBezTo>
                </a:path>
              </a:pathLst>
            </a:custGeom>
            <a:ln w="12725" cap="flat">
              <a:miter lim="100000"/>
            </a:ln>
          </p:spPr>
          <p:style>
            <a:lnRef idx="1">
              <a:srgbClr val="B7DBD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49" name="Shape 35165"/>
            <p:cNvSpPr/>
            <p:nvPr/>
          </p:nvSpPr>
          <p:spPr>
            <a:xfrm>
              <a:off x="520252" y="549003"/>
              <a:ext cx="35230" cy="35242"/>
            </a:xfrm>
            <a:custGeom>
              <a:avLst/>
              <a:gdLst/>
              <a:ahLst/>
              <a:cxnLst/>
              <a:rect l="0" t="0" r="0" b="0"/>
              <a:pathLst>
                <a:path w="35230" h="35242">
                  <a:moveTo>
                    <a:pt x="17843" y="140"/>
                  </a:moveTo>
                  <a:cubicBezTo>
                    <a:pt x="27483" y="267"/>
                    <a:pt x="35230" y="8229"/>
                    <a:pt x="35090" y="17856"/>
                  </a:cubicBezTo>
                  <a:cubicBezTo>
                    <a:pt x="34976" y="27483"/>
                    <a:pt x="27026" y="35242"/>
                    <a:pt x="17374" y="35115"/>
                  </a:cubicBezTo>
                  <a:cubicBezTo>
                    <a:pt x="7747" y="34988"/>
                    <a:pt x="0" y="27025"/>
                    <a:pt x="127" y="17386"/>
                  </a:cubicBezTo>
                  <a:cubicBezTo>
                    <a:pt x="241" y="7760"/>
                    <a:pt x="8217" y="0"/>
                    <a:pt x="17843" y="14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/>
            </a:lnRef>
            <a:fillRef idx="1">
              <a:srgbClr val="2623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50" name="Shape 35166"/>
            <p:cNvSpPr/>
            <p:nvPr/>
          </p:nvSpPr>
          <p:spPr>
            <a:xfrm>
              <a:off x="520252" y="549003"/>
              <a:ext cx="35230" cy="35242"/>
            </a:xfrm>
            <a:custGeom>
              <a:avLst/>
              <a:gdLst/>
              <a:ahLst/>
              <a:cxnLst/>
              <a:rect l="0" t="0" r="0" b="0"/>
              <a:pathLst>
                <a:path w="35230" h="35242">
                  <a:moveTo>
                    <a:pt x="17843" y="140"/>
                  </a:moveTo>
                  <a:cubicBezTo>
                    <a:pt x="27483" y="267"/>
                    <a:pt x="35230" y="8229"/>
                    <a:pt x="35090" y="17856"/>
                  </a:cubicBezTo>
                  <a:cubicBezTo>
                    <a:pt x="34976" y="27483"/>
                    <a:pt x="27026" y="35242"/>
                    <a:pt x="17374" y="35115"/>
                  </a:cubicBezTo>
                  <a:cubicBezTo>
                    <a:pt x="7747" y="34988"/>
                    <a:pt x="0" y="27025"/>
                    <a:pt x="127" y="17386"/>
                  </a:cubicBezTo>
                  <a:cubicBezTo>
                    <a:pt x="241" y="7760"/>
                    <a:pt x="8217" y="0"/>
                    <a:pt x="17843" y="140"/>
                  </a:cubicBezTo>
                  <a:close/>
                </a:path>
              </a:pathLst>
            </a:custGeom>
            <a:ln w="2743" cap="flat">
              <a:miter lim="127000"/>
            </a:ln>
          </p:spPr>
          <p:style>
            <a:lnRef idx="1">
              <a:srgbClr val="26231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51" name="Shape 35171"/>
            <p:cNvSpPr/>
            <p:nvPr/>
          </p:nvSpPr>
          <p:spPr>
            <a:xfrm>
              <a:off x="129605" y="318592"/>
              <a:ext cx="76162" cy="53835"/>
            </a:xfrm>
            <a:custGeom>
              <a:avLst/>
              <a:gdLst/>
              <a:ahLst/>
              <a:cxnLst/>
              <a:rect l="0" t="0" r="0" b="0"/>
              <a:pathLst>
                <a:path w="76162" h="53835">
                  <a:moveTo>
                    <a:pt x="11214" y="0"/>
                  </a:moveTo>
                  <a:lnTo>
                    <a:pt x="76162" y="53835"/>
                  </a:lnTo>
                  <a:lnTo>
                    <a:pt x="0" y="19545"/>
                  </a:lnTo>
                  <a:lnTo>
                    <a:pt x="1121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52" name="Shape 35172"/>
            <p:cNvSpPr/>
            <p:nvPr/>
          </p:nvSpPr>
          <p:spPr>
            <a:xfrm>
              <a:off x="129605" y="318592"/>
              <a:ext cx="76158" cy="53834"/>
            </a:xfrm>
            <a:custGeom>
              <a:avLst/>
              <a:gdLst/>
              <a:ahLst/>
              <a:cxnLst/>
              <a:rect l="0" t="0" r="0" b="0"/>
              <a:pathLst>
                <a:path w="76158" h="53834">
                  <a:moveTo>
                    <a:pt x="11214" y="0"/>
                  </a:moveTo>
                  <a:lnTo>
                    <a:pt x="11214" y="0"/>
                  </a:lnTo>
                  <a:lnTo>
                    <a:pt x="76158" y="53832"/>
                  </a:lnTo>
                  <a:lnTo>
                    <a:pt x="76158" y="53834"/>
                  </a:lnTo>
                  <a:lnTo>
                    <a:pt x="0" y="19545"/>
                  </a:lnTo>
                  <a:lnTo>
                    <a:pt x="1121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53" name="Shape 35173"/>
            <p:cNvSpPr/>
            <p:nvPr/>
          </p:nvSpPr>
          <p:spPr>
            <a:xfrm>
              <a:off x="870929" y="328421"/>
              <a:ext cx="78308" cy="48997"/>
            </a:xfrm>
            <a:custGeom>
              <a:avLst/>
              <a:gdLst/>
              <a:ahLst/>
              <a:cxnLst/>
              <a:rect l="0" t="0" r="0" b="0"/>
              <a:pathLst>
                <a:path w="78308" h="48997">
                  <a:moveTo>
                    <a:pt x="67627" y="0"/>
                  </a:moveTo>
                  <a:lnTo>
                    <a:pt x="78308" y="19393"/>
                  </a:lnTo>
                  <a:lnTo>
                    <a:pt x="0" y="48997"/>
                  </a:lnTo>
                  <a:lnTo>
                    <a:pt x="6762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54" name="Shape 35174"/>
            <p:cNvSpPr/>
            <p:nvPr/>
          </p:nvSpPr>
          <p:spPr>
            <a:xfrm>
              <a:off x="870929" y="328422"/>
              <a:ext cx="78304" cy="48995"/>
            </a:xfrm>
            <a:custGeom>
              <a:avLst/>
              <a:gdLst/>
              <a:ahLst/>
              <a:cxnLst/>
              <a:rect l="0" t="0" r="0" b="0"/>
              <a:pathLst>
                <a:path w="78304" h="48995">
                  <a:moveTo>
                    <a:pt x="67626" y="0"/>
                  </a:moveTo>
                  <a:lnTo>
                    <a:pt x="67628" y="0"/>
                  </a:lnTo>
                  <a:lnTo>
                    <a:pt x="78304" y="19385"/>
                  </a:lnTo>
                  <a:lnTo>
                    <a:pt x="78304" y="19393"/>
                  </a:lnTo>
                  <a:lnTo>
                    <a:pt x="0" y="48995"/>
                  </a:lnTo>
                  <a:lnTo>
                    <a:pt x="676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55" name="Shape 35175"/>
            <p:cNvSpPr/>
            <p:nvPr/>
          </p:nvSpPr>
          <p:spPr>
            <a:xfrm>
              <a:off x="730547" y="158153"/>
              <a:ext cx="52946" cy="76149"/>
            </a:xfrm>
            <a:custGeom>
              <a:avLst/>
              <a:gdLst/>
              <a:ahLst/>
              <a:cxnLst/>
              <a:rect l="0" t="0" r="0" b="0"/>
              <a:pathLst>
                <a:path w="52946" h="76149">
                  <a:moveTo>
                    <a:pt x="33845" y="0"/>
                  </a:moveTo>
                  <a:lnTo>
                    <a:pt x="52946" y="11189"/>
                  </a:lnTo>
                  <a:lnTo>
                    <a:pt x="0" y="76149"/>
                  </a:lnTo>
                  <a:lnTo>
                    <a:pt x="3384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56" name="Shape 35176"/>
            <p:cNvSpPr/>
            <p:nvPr/>
          </p:nvSpPr>
          <p:spPr>
            <a:xfrm>
              <a:off x="730552" y="158153"/>
              <a:ext cx="52941" cy="76143"/>
            </a:xfrm>
            <a:custGeom>
              <a:avLst/>
              <a:gdLst/>
              <a:ahLst/>
              <a:cxnLst/>
              <a:rect l="0" t="0" r="0" b="0"/>
              <a:pathLst>
                <a:path w="52941" h="76143">
                  <a:moveTo>
                    <a:pt x="33840" y="0"/>
                  </a:moveTo>
                  <a:lnTo>
                    <a:pt x="52941" y="11189"/>
                  </a:lnTo>
                  <a:lnTo>
                    <a:pt x="0" y="76143"/>
                  </a:lnTo>
                  <a:lnTo>
                    <a:pt x="0" y="76138"/>
                  </a:lnTo>
                  <a:lnTo>
                    <a:pt x="338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57" name="Shape 35179"/>
            <p:cNvSpPr/>
            <p:nvPr/>
          </p:nvSpPr>
          <p:spPr>
            <a:xfrm>
              <a:off x="449710" y="161111"/>
              <a:ext cx="13792" cy="14084"/>
            </a:xfrm>
            <a:custGeom>
              <a:avLst/>
              <a:gdLst/>
              <a:ahLst/>
              <a:cxnLst/>
              <a:rect l="0" t="0" r="0" b="0"/>
              <a:pathLst>
                <a:path w="13792" h="14084">
                  <a:moveTo>
                    <a:pt x="8458" y="0"/>
                  </a:moveTo>
                  <a:lnTo>
                    <a:pt x="10681" y="1296"/>
                  </a:lnTo>
                  <a:lnTo>
                    <a:pt x="12573" y="3264"/>
                  </a:lnTo>
                  <a:lnTo>
                    <a:pt x="13500" y="5829"/>
                  </a:lnTo>
                  <a:lnTo>
                    <a:pt x="13792" y="8712"/>
                  </a:lnTo>
                  <a:lnTo>
                    <a:pt x="12459" y="11265"/>
                  </a:lnTo>
                  <a:lnTo>
                    <a:pt x="10833" y="13170"/>
                  </a:lnTo>
                  <a:lnTo>
                    <a:pt x="8255" y="14084"/>
                  </a:lnTo>
                  <a:lnTo>
                    <a:pt x="5372" y="14046"/>
                  </a:lnTo>
                  <a:lnTo>
                    <a:pt x="3150" y="13069"/>
                  </a:lnTo>
                  <a:lnTo>
                    <a:pt x="927" y="11113"/>
                  </a:lnTo>
                  <a:lnTo>
                    <a:pt x="0" y="8852"/>
                  </a:lnTo>
                  <a:lnTo>
                    <a:pt x="38" y="5652"/>
                  </a:lnTo>
                  <a:lnTo>
                    <a:pt x="1041" y="3099"/>
                  </a:lnTo>
                  <a:lnTo>
                    <a:pt x="2972" y="1194"/>
                  </a:lnTo>
                  <a:lnTo>
                    <a:pt x="5562" y="279"/>
                  </a:lnTo>
                  <a:lnTo>
                    <a:pt x="845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58" name="Shape 35180"/>
            <p:cNvSpPr/>
            <p:nvPr/>
          </p:nvSpPr>
          <p:spPr>
            <a:xfrm>
              <a:off x="449710" y="161111"/>
              <a:ext cx="13775" cy="14084"/>
            </a:xfrm>
            <a:custGeom>
              <a:avLst/>
              <a:gdLst/>
              <a:ahLst/>
              <a:cxnLst/>
              <a:rect l="0" t="0" r="0" b="0"/>
              <a:pathLst>
                <a:path w="13775" h="14084">
                  <a:moveTo>
                    <a:pt x="8458" y="0"/>
                  </a:moveTo>
                  <a:lnTo>
                    <a:pt x="10681" y="1296"/>
                  </a:lnTo>
                  <a:lnTo>
                    <a:pt x="12573" y="3264"/>
                  </a:lnTo>
                  <a:lnTo>
                    <a:pt x="13500" y="5829"/>
                  </a:lnTo>
                  <a:lnTo>
                    <a:pt x="13775" y="8538"/>
                  </a:lnTo>
                  <a:lnTo>
                    <a:pt x="13775" y="8746"/>
                  </a:lnTo>
                  <a:lnTo>
                    <a:pt x="12459" y="11265"/>
                  </a:lnTo>
                  <a:lnTo>
                    <a:pt x="10833" y="13170"/>
                  </a:lnTo>
                  <a:lnTo>
                    <a:pt x="8255" y="14084"/>
                  </a:lnTo>
                  <a:lnTo>
                    <a:pt x="5372" y="14046"/>
                  </a:lnTo>
                  <a:lnTo>
                    <a:pt x="3150" y="13069"/>
                  </a:lnTo>
                  <a:lnTo>
                    <a:pt x="927" y="11113"/>
                  </a:lnTo>
                  <a:lnTo>
                    <a:pt x="0" y="8852"/>
                  </a:lnTo>
                  <a:lnTo>
                    <a:pt x="38" y="5652"/>
                  </a:lnTo>
                  <a:lnTo>
                    <a:pt x="1041" y="3099"/>
                  </a:lnTo>
                  <a:lnTo>
                    <a:pt x="2972" y="1194"/>
                  </a:lnTo>
                  <a:lnTo>
                    <a:pt x="5562" y="279"/>
                  </a:lnTo>
                  <a:lnTo>
                    <a:pt x="845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59" name="Shape 35181"/>
            <p:cNvSpPr/>
            <p:nvPr/>
          </p:nvSpPr>
          <p:spPr>
            <a:xfrm>
              <a:off x="408269" y="171752"/>
              <a:ext cx="14110" cy="14084"/>
            </a:xfrm>
            <a:custGeom>
              <a:avLst/>
              <a:gdLst/>
              <a:ahLst/>
              <a:cxnLst/>
              <a:rect l="0" t="0" r="0" b="0"/>
              <a:pathLst>
                <a:path w="14110" h="14084">
                  <a:moveTo>
                    <a:pt x="8090" y="0"/>
                  </a:moveTo>
                  <a:lnTo>
                    <a:pt x="10643" y="991"/>
                  </a:lnTo>
                  <a:lnTo>
                    <a:pt x="12865" y="2324"/>
                  </a:lnTo>
                  <a:lnTo>
                    <a:pt x="14110" y="4890"/>
                  </a:lnTo>
                  <a:lnTo>
                    <a:pt x="14084" y="8090"/>
                  </a:lnTo>
                  <a:lnTo>
                    <a:pt x="13398" y="10656"/>
                  </a:lnTo>
                  <a:lnTo>
                    <a:pt x="11773" y="12548"/>
                  </a:lnTo>
                  <a:lnTo>
                    <a:pt x="9512" y="13805"/>
                  </a:lnTo>
                  <a:lnTo>
                    <a:pt x="6629" y="14084"/>
                  </a:lnTo>
                  <a:lnTo>
                    <a:pt x="4064" y="13411"/>
                  </a:lnTo>
                  <a:lnTo>
                    <a:pt x="1841" y="11773"/>
                  </a:lnTo>
                  <a:lnTo>
                    <a:pt x="597" y="9195"/>
                  </a:lnTo>
                  <a:lnTo>
                    <a:pt x="0" y="6617"/>
                  </a:lnTo>
                  <a:lnTo>
                    <a:pt x="1003" y="4077"/>
                  </a:lnTo>
                  <a:lnTo>
                    <a:pt x="2629" y="1537"/>
                  </a:lnTo>
                  <a:lnTo>
                    <a:pt x="5537" y="279"/>
                  </a:lnTo>
                  <a:lnTo>
                    <a:pt x="80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60" name="Shape 35182"/>
            <p:cNvSpPr/>
            <p:nvPr/>
          </p:nvSpPr>
          <p:spPr>
            <a:xfrm>
              <a:off x="408269" y="171755"/>
              <a:ext cx="14105" cy="14072"/>
            </a:xfrm>
            <a:custGeom>
              <a:avLst/>
              <a:gdLst/>
              <a:ahLst/>
              <a:cxnLst/>
              <a:rect l="0" t="0" r="0" b="0"/>
              <a:pathLst>
                <a:path w="14105" h="14072">
                  <a:moveTo>
                    <a:pt x="8065" y="0"/>
                  </a:moveTo>
                  <a:lnTo>
                    <a:pt x="8097" y="0"/>
                  </a:lnTo>
                  <a:lnTo>
                    <a:pt x="10643" y="988"/>
                  </a:lnTo>
                  <a:lnTo>
                    <a:pt x="12865" y="2322"/>
                  </a:lnTo>
                  <a:lnTo>
                    <a:pt x="14105" y="4876"/>
                  </a:lnTo>
                  <a:lnTo>
                    <a:pt x="14105" y="5522"/>
                  </a:lnTo>
                  <a:lnTo>
                    <a:pt x="14084" y="8087"/>
                  </a:lnTo>
                  <a:lnTo>
                    <a:pt x="13398" y="10653"/>
                  </a:lnTo>
                  <a:lnTo>
                    <a:pt x="11773" y="12545"/>
                  </a:lnTo>
                  <a:lnTo>
                    <a:pt x="9512" y="13802"/>
                  </a:lnTo>
                  <a:lnTo>
                    <a:pt x="6733" y="14072"/>
                  </a:lnTo>
                  <a:lnTo>
                    <a:pt x="6591" y="14072"/>
                  </a:lnTo>
                  <a:lnTo>
                    <a:pt x="4064" y="13408"/>
                  </a:lnTo>
                  <a:lnTo>
                    <a:pt x="1841" y="11770"/>
                  </a:lnTo>
                  <a:lnTo>
                    <a:pt x="597" y="9192"/>
                  </a:lnTo>
                  <a:lnTo>
                    <a:pt x="0" y="6614"/>
                  </a:lnTo>
                  <a:lnTo>
                    <a:pt x="1003" y="4074"/>
                  </a:lnTo>
                  <a:lnTo>
                    <a:pt x="2629" y="1534"/>
                  </a:lnTo>
                  <a:lnTo>
                    <a:pt x="5537" y="277"/>
                  </a:lnTo>
                  <a:lnTo>
                    <a:pt x="806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61" name="Shape 35185"/>
            <p:cNvSpPr/>
            <p:nvPr/>
          </p:nvSpPr>
          <p:spPr>
            <a:xfrm>
              <a:off x="294753" y="228223"/>
              <a:ext cx="13729" cy="14097"/>
            </a:xfrm>
            <a:custGeom>
              <a:avLst/>
              <a:gdLst/>
              <a:ahLst/>
              <a:cxnLst/>
              <a:rect l="0" t="0" r="0" b="0"/>
              <a:pathLst>
                <a:path w="13729" h="14097">
                  <a:moveTo>
                    <a:pt x="8077" y="0"/>
                  </a:moveTo>
                  <a:lnTo>
                    <a:pt x="10630" y="1321"/>
                  </a:lnTo>
                  <a:lnTo>
                    <a:pt x="12522" y="3264"/>
                  </a:lnTo>
                  <a:lnTo>
                    <a:pt x="13729" y="8407"/>
                  </a:lnTo>
                  <a:lnTo>
                    <a:pt x="11113" y="12852"/>
                  </a:lnTo>
                  <a:lnTo>
                    <a:pt x="8217" y="14097"/>
                  </a:lnTo>
                  <a:lnTo>
                    <a:pt x="5639" y="14059"/>
                  </a:lnTo>
                  <a:lnTo>
                    <a:pt x="3099" y="13386"/>
                  </a:lnTo>
                  <a:lnTo>
                    <a:pt x="1194" y="11456"/>
                  </a:lnTo>
                  <a:lnTo>
                    <a:pt x="0" y="5982"/>
                  </a:lnTo>
                  <a:lnTo>
                    <a:pt x="2604" y="1537"/>
                  </a:lnTo>
                  <a:lnTo>
                    <a:pt x="5194" y="279"/>
                  </a:lnTo>
                  <a:lnTo>
                    <a:pt x="80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62" name="Shape 35186"/>
            <p:cNvSpPr/>
            <p:nvPr/>
          </p:nvSpPr>
          <p:spPr>
            <a:xfrm>
              <a:off x="294753" y="228232"/>
              <a:ext cx="13727" cy="14088"/>
            </a:xfrm>
            <a:custGeom>
              <a:avLst/>
              <a:gdLst/>
              <a:ahLst/>
              <a:cxnLst/>
              <a:rect l="0" t="0" r="0" b="0"/>
              <a:pathLst>
                <a:path w="13727" h="14088">
                  <a:moveTo>
                    <a:pt x="7981" y="0"/>
                  </a:moveTo>
                  <a:lnTo>
                    <a:pt x="8095" y="0"/>
                  </a:lnTo>
                  <a:lnTo>
                    <a:pt x="10630" y="1312"/>
                  </a:lnTo>
                  <a:lnTo>
                    <a:pt x="12522" y="3254"/>
                  </a:lnTo>
                  <a:lnTo>
                    <a:pt x="13727" y="8393"/>
                  </a:lnTo>
                  <a:lnTo>
                    <a:pt x="13727" y="8400"/>
                  </a:lnTo>
                  <a:lnTo>
                    <a:pt x="11113" y="12843"/>
                  </a:lnTo>
                  <a:lnTo>
                    <a:pt x="8217" y="14088"/>
                  </a:lnTo>
                  <a:lnTo>
                    <a:pt x="5639" y="14050"/>
                  </a:lnTo>
                  <a:lnTo>
                    <a:pt x="3099" y="13376"/>
                  </a:lnTo>
                  <a:lnTo>
                    <a:pt x="1194" y="11446"/>
                  </a:lnTo>
                  <a:lnTo>
                    <a:pt x="0" y="5973"/>
                  </a:lnTo>
                  <a:lnTo>
                    <a:pt x="2604" y="1527"/>
                  </a:lnTo>
                  <a:lnTo>
                    <a:pt x="5194" y="270"/>
                  </a:lnTo>
                  <a:lnTo>
                    <a:pt x="79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63" name="Shape 35187"/>
            <p:cNvSpPr/>
            <p:nvPr/>
          </p:nvSpPr>
          <p:spPr>
            <a:xfrm>
              <a:off x="261391" y="255005"/>
              <a:ext cx="14072" cy="14084"/>
            </a:xfrm>
            <a:custGeom>
              <a:avLst/>
              <a:gdLst/>
              <a:ahLst/>
              <a:cxnLst/>
              <a:rect l="0" t="0" r="0" b="0"/>
              <a:pathLst>
                <a:path w="14072" h="14084">
                  <a:moveTo>
                    <a:pt x="7772" y="0"/>
                  </a:moveTo>
                  <a:lnTo>
                    <a:pt x="10008" y="673"/>
                  </a:lnTo>
                  <a:lnTo>
                    <a:pt x="12217" y="1981"/>
                  </a:lnTo>
                  <a:lnTo>
                    <a:pt x="14072" y="7455"/>
                  </a:lnTo>
                  <a:lnTo>
                    <a:pt x="11773" y="12230"/>
                  </a:lnTo>
                  <a:lnTo>
                    <a:pt x="9512" y="13475"/>
                  </a:lnTo>
                  <a:lnTo>
                    <a:pt x="6604" y="14084"/>
                  </a:lnTo>
                  <a:lnTo>
                    <a:pt x="3734" y="13399"/>
                  </a:lnTo>
                  <a:lnTo>
                    <a:pt x="1842" y="11773"/>
                  </a:lnTo>
                  <a:lnTo>
                    <a:pt x="0" y="6617"/>
                  </a:lnTo>
                  <a:lnTo>
                    <a:pt x="2616" y="1537"/>
                  </a:lnTo>
                  <a:lnTo>
                    <a:pt x="4864" y="279"/>
                  </a:lnTo>
                  <a:lnTo>
                    <a:pt x="777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64" name="Shape 35188"/>
            <p:cNvSpPr/>
            <p:nvPr/>
          </p:nvSpPr>
          <p:spPr>
            <a:xfrm>
              <a:off x="261391" y="255005"/>
              <a:ext cx="14069" cy="14082"/>
            </a:xfrm>
            <a:custGeom>
              <a:avLst/>
              <a:gdLst/>
              <a:ahLst/>
              <a:cxnLst/>
              <a:rect l="0" t="0" r="0" b="0"/>
              <a:pathLst>
                <a:path w="14069" h="14082">
                  <a:moveTo>
                    <a:pt x="7772" y="0"/>
                  </a:moveTo>
                  <a:lnTo>
                    <a:pt x="10008" y="673"/>
                  </a:lnTo>
                  <a:lnTo>
                    <a:pt x="12217" y="1981"/>
                  </a:lnTo>
                  <a:lnTo>
                    <a:pt x="14069" y="7447"/>
                  </a:lnTo>
                  <a:lnTo>
                    <a:pt x="14069" y="7461"/>
                  </a:lnTo>
                  <a:lnTo>
                    <a:pt x="11773" y="12230"/>
                  </a:lnTo>
                  <a:lnTo>
                    <a:pt x="9512" y="13475"/>
                  </a:lnTo>
                  <a:lnTo>
                    <a:pt x="6615" y="14082"/>
                  </a:lnTo>
                  <a:lnTo>
                    <a:pt x="6594" y="14082"/>
                  </a:lnTo>
                  <a:lnTo>
                    <a:pt x="3734" y="13399"/>
                  </a:lnTo>
                  <a:lnTo>
                    <a:pt x="1842" y="11773"/>
                  </a:lnTo>
                  <a:lnTo>
                    <a:pt x="0" y="6617"/>
                  </a:lnTo>
                  <a:lnTo>
                    <a:pt x="2616" y="1537"/>
                  </a:lnTo>
                  <a:lnTo>
                    <a:pt x="4864" y="279"/>
                  </a:lnTo>
                  <a:lnTo>
                    <a:pt x="777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65" name="Shape 35193"/>
            <p:cNvSpPr/>
            <p:nvPr/>
          </p:nvSpPr>
          <p:spPr>
            <a:xfrm>
              <a:off x="860556" y="323605"/>
              <a:ext cx="13411" cy="14046"/>
            </a:xfrm>
            <a:custGeom>
              <a:avLst/>
              <a:gdLst/>
              <a:ahLst/>
              <a:cxnLst/>
              <a:rect l="0" t="0" r="0" b="0"/>
              <a:pathLst>
                <a:path w="13411" h="14046">
                  <a:moveTo>
                    <a:pt x="7772" y="0"/>
                  </a:moveTo>
                  <a:lnTo>
                    <a:pt x="10313" y="991"/>
                  </a:lnTo>
                  <a:lnTo>
                    <a:pt x="12205" y="2934"/>
                  </a:lnTo>
                  <a:lnTo>
                    <a:pt x="13411" y="8725"/>
                  </a:lnTo>
                  <a:lnTo>
                    <a:pt x="10160" y="12840"/>
                  </a:lnTo>
                  <a:lnTo>
                    <a:pt x="7900" y="13767"/>
                  </a:lnTo>
                  <a:lnTo>
                    <a:pt x="5017" y="14046"/>
                  </a:lnTo>
                  <a:lnTo>
                    <a:pt x="2781" y="13056"/>
                  </a:lnTo>
                  <a:lnTo>
                    <a:pt x="559" y="11113"/>
                  </a:lnTo>
                  <a:lnTo>
                    <a:pt x="0" y="5652"/>
                  </a:lnTo>
                  <a:lnTo>
                    <a:pt x="2299" y="1207"/>
                  </a:lnTo>
                  <a:lnTo>
                    <a:pt x="4877" y="279"/>
                  </a:lnTo>
                  <a:lnTo>
                    <a:pt x="777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66" name="Shape 35194"/>
            <p:cNvSpPr/>
            <p:nvPr/>
          </p:nvSpPr>
          <p:spPr>
            <a:xfrm>
              <a:off x="860562" y="323605"/>
              <a:ext cx="13398" cy="14046"/>
            </a:xfrm>
            <a:custGeom>
              <a:avLst/>
              <a:gdLst/>
              <a:ahLst/>
              <a:cxnLst/>
              <a:rect l="0" t="0" r="0" b="0"/>
              <a:pathLst>
                <a:path w="13398" h="14046">
                  <a:moveTo>
                    <a:pt x="7766" y="0"/>
                  </a:moveTo>
                  <a:lnTo>
                    <a:pt x="10306" y="991"/>
                  </a:lnTo>
                  <a:lnTo>
                    <a:pt x="12198" y="2934"/>
                  </a:lnTo>
                  <a:lnTo>
                    <a:pt x="13398" y="8694"/>
                  </a:lnTo>
                  <a:lnTo>
                    <a:pt x="13398" y="8733"/>
                  </a:lnTo>
                  <a:lnTo>
                    <a:pt x="10154" y="12840"/>
                  </a:lnTo>
                  <a:lnTo>
                    <a:pt x="7893" y="13767"/>
                  </a:lnTo>
                  <a:lnTo>
                    <a:pt x="5010" y="14046"/>
                  </a:lnTo>
                  <a:lnTo>
                    <a:pt x="2775" y="13056"/>
                  </a:lnTo>
                  <a:lnTo>
                    <a:pt x="552" y="11113"/>
                  </a:lnTo>
                  <a:lnTo>
                    <a:pt x="0" y="5714"/>
                  </a:lnTo>
                  <a:lnTo>
                    <a:pt x="0" y="5639"/>
                  </a:lnTo>
                  <a:lnTo>
                    <a:pt x="2292" y="1207"/>
                  </a:lnTo>
                  <a:lnTo>
                    <a:pt x="4870" y="279"/>
                  </a:lnTo>
                  <a:lnTo>
                    <a:pt x="776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67" name="Shape 35197"/>
            <p:cNvSpPr/>
            <p:nvPr/>
          </p:nvSpPr>
          <p:spPr>
            <a:xfrm>
              <a:off x="803704" y="260037"/>
              <a:ext cx="14110" cy="13767"/>
            </a:xfrm>
            <a:custGeom>
              <a:avLst/>
              <a:gdLst/>
              <a:ahLst/>
              <a:cxnLst/>
              <a:rect l="0" t="0" r="0" b="0"/>
              <a:pathLst>
                <a:path w="14110" h="13767">
                  <a:moveTo>
                    <a:pt x="6845" y="0"/>
                  </a:moveTo>
                  <a:lnTo>
                    <a:pt x="9385" y="25"/>
                  </a:lnTo>
                  <a:lnTo>
                    <a:pt x="11938" y="1651"/>
                  </a:lnTo>
                  <a:lnTo>
                    <a:pt x="14110" y="6807"/>
                  </a:lnTo>
                  <a:lnTo>
                    <a:pt x="12446" y="12243"/>
                  </a:lnTo>
                  <a:lnTo>
                    <a:pt x="10173" y="13488"/>
                  </a:lnTo>
                  <a:lnTo>
                    <a:pt x="7302" y="13767"/>
                  </a:lnTo>
                  <a:lnTo>
                    <a:pt x="4407" y="13741"/>
                  </a:lnTo>
                  <a:lnTo>
                    <a:pt x="2197" y="12421"/>
                  </a:lnTo>
                  <a:lnTo>
                    <a:pt x="0" y="7264"/>
                  </a:lnTo>
                  <a:lnTo>
                    <a:pt x="2007" y="2172"/>
                  </a:lnTo>
                  <a:lnTo>
                    <a:pt x="3937" y="584"/>
                  </a:lnTo>
                  <a:lnTo>
                    <a:pt x="684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68" name="Shape 35198"/>
            <p:cNvSpPr/>
            <p:nvPr/>
          </p:nvSpPr>
          <p:spPr>
            <a:xfrm>
              <a:off x="803704" y="260037"/>
              <a:ext cx="14110" cy="13767"/>
            </a:xfrm>
            <a:custGeom>
              <a:avLst/>
              <a:gdLst/>
              <a:ahLst/>
              <a:cxnLst/>
              <a:rect l="0" t="0" r="0" b="0"/>
              <a:pathLst>
                <a:path w="14110" h="13767">
                  <a:moveTo>
                    <a:pt x="6845" y="0"/>
                  </a:moveTo>
                  <a:lnTo>
                    <a:pt x="9385" y="25"/>
                  </a:lnTo>
                  <a:lnTo>
                    <a:pt x="11938" y="1651"/>
                  </a:lnTo>
                  <a:lnTo>
                    <a:pt x="14110" y="6807"/>
                  </a:lnTo>
                  <a:lnTo>
                    <a:pt x="14110" y="6808"/>
                  </a:lnTo>
                  <a:lnTo>
                    <a:pt x="12446" y="12243"/>
                  </a:lnTo>
                  <a:lnTo>
                    <a:pt x="10173" y="13488"/>
                  </a:lnTo>
                  <a:lnTo>
                    <a:pt x="7302" y="13767"/>
                  </a:lnTo>
                  <a:lnTo>
                    <a:pt x="4407" y="13741"/>
                  </a:lnTo>
                  <a:lnTo>
                    <a:pt x="2197" y="12421"/>
                  </a:lnTo>
                  <a:lnTo>
                    <a:pt x="0" y="7264"/>
                  </a:lnTo>
                  <a:lnTo>
                    <a:pt x="2007" y="2172"/>
                  </a:lnTo>
                  <a:lnTo>
                    <a:pt x="3937" y="584"/>
                  </a:lnTo>
                  <a:lnTo>
                    <a:pt x="684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69" name="Shape 35199"/>
            <p:cNvSpPr/>
            <p:nvPr/>
          </p:nvSpPr>
          <p:spPr>
            <a:xfrm>
              <a:off x="771072" y="233286"/>
              <a:ext cx="14122" cy="13500"/>
            </a:xfrm>
            <a:custGeom>
              <a:avLst/>
              <a:gdLst/>
              <a:ahLst/>
              <a:cxnLst/>
              <a:rect l="0" t="0" r="0" b="0"/>
              <a:pathLst>
                <a:path w="14122" h="13500">
                  <a:moveTo>
                    <a:pt x="5867" y="0"/>
                  </a:moveTo>
                  <a:lnTo>
                    <a:pt x="8763" y="64"/>
                  </a:lnTo>
                  <a:lnTo>
                    <a:pt x="11290" y="1372"/>
                  </a:lnTo>
                  <a:lnTo>
                    <a:pt x="14122" y="5893"/>
                  </a:lnTo>
                  <a:lnTo>
                    <a:pt x="12446" y="10998"/>
                  </a:lnTo>
                  <a:lnTo>
                    <a:pt x="10503" y="12890"/>
                  </a:lnTo>
                  <a:lnTo>
                    <a:pt x="7950" y="13500"/>
                  </a:lnTo>
                  <a:lnTo>
                    <a:pt x="5372" y="13462"/>
                  </a:lnTo>
                  <a:lnTo>
                    <a:pt x="2819" y="12471"/>
                  </a:lnTo>
                  <a:lnTo>
                    <a:pt x="0" y="7938"/>
                  </a:lnTo>
                  <a:lnTo>
                    <a:pt x="1664" y="2845"/>
                  </a:lnTo>
                  <a:lnTo>
                    <a:pt x="3620" y="952"/>
                  </a:lnTo>
                  <a:lnTo>
                    <a:pt x="586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70" name="Shape 35200"/>
            <p:cNvSpPr/>
            <p:nvPr/>
          </p:nvSpPr>
          <p:spPr>
            <a:xfrm>
              <a:off x="771072" y="233299"/>
              <a:ext cx="14116" cy="13487"/>
            </a:xfrm>
            <a:custGeom>
              <a:avLst/>
              <a:gdLst/>
              <a:ahLst/>
              <a:cxnLst/>
              <a:rect l="0" t="0" r="0" b="0"/>
              <a:pathLst>
                <a:path w="14116" h="13487">
                  <a:moveTo>
                    <a:pt x="5837" y="0"/>
                  </a:moveTo>
                  <a:lnTo>
                    <a:pt x="6450" y="0"/>
                  </a:lnTo>
                  <a:lnTo>
                    <a:pt x="8763" y="51"/>
                  </a:lnTo>
                  <a:lnTo>
                    <a:pt x="11290" y="1359"/>
                  </a:lnTo>
                  <a:lnTo>
                    <a:pt x="14116" y="5870"/>
                  </a:lnTo>
                  <a:lnTo>
                    <a:pt x="14116" y="5899"/>
                  </a:lnTo>
                  <a:lnTo>
                    <a:pt x="12446" y="10985"/>
                  </a:lnTo>
                  <a:lnTo>
                    <a:pt x="10503" y="12878"/>
                  </a:lnTo>
                  <a:lnTo>
                    <a:pt x="7950" y="13487"/>
                  </a:lnTo>
                  <a:lnTo>
                    <a:pt x="5372" y="13449"/>
                  </a:lnTo>
                  <a:lnTo>
                    <a:pt x="2819" y="12459"/>
                  </a:lnTo>
                  <a:lnTo>
                    <a:pt x="0" y="7925"/>
                  </a:lnTo>
                  <a:lnTo>
                    <a:pt x="1664" y="2832"/>
                  </a:lnTo>
                  <a:lnTo>
                    <a:pt x="3620" y="939"/>
                  </a:lnTo>
                  <a:lnTo>
                    <a:pt x="583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71" name="Shape 35203"/>
            <p:cNvSpPr/>
            <p:nvPr/>
          </p:nvSpPr>
          <p:spPr>
            <a:xfrm>
              <a:off x="658437" y="174117"/>
              <a:ext cx="14097" cy="14453"/>
            </a:xfrm>
            <a:custGeom>
              <a:avLst/>
              <a:gdLst/>
              <a:ahLst/>
              <a:cxnLst/>
              <a:rect l="0" t="0" r="0" b="0"/>
              <a:pathLst>
                <a:path w="14097" h="14453">
                  <a:moveTo>
                    <a:pt x="6197" y="0"/>
                  </a:moveTo>
                  <a:lnTo>
                    <a:pt x="9093" y="686"/>
                  </a:lnTo>
                  <a:lnTo>
                    <a:pt x="11620" y="2019"/>
                  </a:lnTo>
                  <a:lnTo>
                    <a:pt x="13183" y="4267"/>
                  </a:lnTo>
                  <a:lnTo>
                    <a:pt x="14097" y="6845"/>
                  </a:lnTo>
                  <a:lnTo>
                    <a:pt x="13754" y="9716"/>
                  </a:lnTo>
                  <a:lnTo>
                    <a:pt x="12433" y="12268"/>
                  </a:lnTo>
                  <a:lnTo>
                    <a:pt x="10185" y="13513"/>
                  </a:lnTo>
                  <a:lnTo>
                    <a:pt x="7607" y="14453"/>
                  </a:lnTo>
                  <a:lnTo>
                    <a:pt x="4724" y="14084"/>
                  </a:lnTo>
                  <a:lnTo>
                    <a:pt x="2184" y="12776"/>
                  </a:lnTo>
                  <a:lnTo>
                    <a:pt x="940" y="10516"/>
                  </a:lnTo>
                  <a:lnTo>
                    <a:pt x="0" y="7925"/>
                  </a:lnTo>
                  <a:lnTo>
                    <a:pt x="356" y="5055"/>
                  </a:lnTo>
                  <a:lnTo>
                    <a:pt x="2006" y="2515"/>
                  </a:lnTo>
                  <a:lnTo>
                    <a:pt x="3950" y="940"/>
                  </a:lnTo>
                  <a:lnTo>
                    <a:pt x="61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72" name="Shape 35204"/>
            <p:cNvSpPr/>
            <p:nvPr/>
          </p:nvSpPr>
          <p:spPr>
            <a:xfrm>
              <a:off x="658442" y="174130"/>
              <a:ext cx="14092" cy="14439"/>
            </a:xfrm>
            <a:custGeom>
              <a:avLst/>
              <a:gdLst/>
              <a:ahLst/>
              <a:cxnLst/>
              <a:rect l="0" t="0" r="0" b="0"/>
              <a:pathLst>
                <a:path w="14092" h="14439">
                  <a:moveTo>
                    <a:pt x="6161" y="0"/>
                  </a:moveTo>
                  <a:lnTo>
                    <a:pt x="6248" y="0"/>
                  </a:lnTo>
                  <a:lnTo>
                    <a:pt x="9088" y="673"/>
                  </a:lnTo>
                  <a:lnTo>
                    <a:pt x="11616" y="2006"/>
                  </a:lnTo>
                  <a:lnTo>
                    <a:pt x="13178" y="4254"/>
                  </a:lnTo>
                  <a:lnTo>
                    <a:pt x="14092" y="6832"/>
                  </a:lnTo>
                  <a:lnTo>
                    <a:pt x="13749" y="9703"/>
                  </a:lnTo>
                  <a:lnTo>
                    <a:pt x="12428" y="12255"/>
                  </a:lnTo>
                  <a:lnTo>
                    <a:pt x="10180" y="13500"/>
                  </a:lnTo>
                  <a:lnTo>
                    <a:pt x="7602" y="14439"/>
                  </a:lnTo>
                  <a:lnTo>
                    <a:pt x="4719" y="14071"/>
                  </a:lnTo>
                  <a:lnTo>
                    <a:pt x="2180" y="12763"/>
                  </a:lnTo>
                  <a:lnTo>
                    <a:pt x="935" y="10502"/>
                  </a:lnTo>
                  <a:lnTo>
                    <a:pt x="0" y="7925"/>
                  </a:lnTo>
                  <a:lnTo>
                    <a:pt x="0" y="7873"/>
                  </a:lnTo>
                  <a:lnTo>
                    <a:pt x="351" y="5042"/>
                  </a:lnTo>
                  <a:lnTo>
                    <a:pt x="2002" y="2501"/>
                  </a:lnTo>
                  <a:lnTo>
                    <a:pt x="3945" y="927"/>
                  </a:lnTo>
                  <a:lnTo>
                    <a:pt x="616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73" name="Shape 35205"/>
            <p:cNvSpPr/>
            <p:nvPr/>
          </p:nvSpPr>
          <p:spPr>
            <a:xfrm>
              <a:off x="617891" y="162682"/>
              <a:ext cx="13818" cy="13805"/>
            </a:xfrm>
            <a:custGeom>
              <a:avLst/>
              <a:gdLst/>
              <a:ahLst/>
              <a:cxnLst/>
              <a:rect l="0" t="0" r="0" b="0"/>
              <a:pathLst>
                <a:path w="13818" h="13805">
                  <a:moveTo>
                    <a:pt x="5563" y="0"/>
                  </a:moveTo>
                  <a:lnTo>
                    <a:pt x="8128" y="25"/>
                  </a:lnTo>
                  <a:lnTo>
                    <a:pt x="11011" y="1359"/>
                  </a:lnTo>
                  <a:lnTo>
                    <a:pt x="12903" y="3302"/>
                  </a:lnTo>
                  <a:lnTo>
                    <a:pt x="13818" y="5880"/>
                  </a:lnTo>
                  <a:lnTo>
                    <a:pt x="13792" y="8750"/>
                  </a:lnTo>
                  <a:lnTo>
                    <a:pt x="12471" y="11316"/>
                  </a:lnTo>
                  <a:lnTo>
                    <a:pt x="10541" y="12878"/>
                  </a:lnTo>
                  <a:lnTo>
                    <a:pt x="7938" y="13805"/>
                  </a:lnTo>
                  <a:lnTo>
                    <a:pt x="5385" y="13779"/>
                  </a:lnTo>
                  <a:lnTo>
                    <a:pt x="2832" y="12789"/>
                  </a:lnTo>
                  <a:lnTo>
                    <a:pt x="927" y="10833"/>
                  </a:lnTo>
                  <a:lnTo>
                    <a:pt x="0" y="8255"/>
                  </a:lnTo>
                  <a:lnTo>
                    <a:pt x="356" y="5385"/>
                  </a:lnTo>
                  <a:lnTo>
                    <a:pt x="1359" y="2832"/>
                  </a:lnTo>
                  <a:lnTo>
                    <a:pt x="2997" y="1257"/>
                  </a:lnTo>
                  <a:lnTo>
                    <a:pt x="556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74" name="Shape 35206"/>
            <p:cNvSpPr/>
            <p:nvPr/>
          </p:nvSpPr>
          <p:spPr>
            <a:xfrm>
              <a:off x="617891" y="162687"/>
              <a:ext cx="13805" cy="13792"/>
            </a:xfrm>
            <a:custGeom>
              <a:avLst/>
              <a:gdLst/>
              <a:ahLst/>
              <a:cxnLst/>
              <a:rect l="0" t="0" r="0" b="0"/>
              <a:pathLst>
                <a:path w="13805" h="13792">
                  <a:moveTo>
                    <a:pt x="5552" y="0"/>
                  </a:moveTo>
                  <a:lnTo>
                    <a:pt x="6076" y="0"/>
                  </a:lnTo>
                  <a:lnTo>
                    <a:pt x="8128" y="20"/>
                  </a:lnTo>
                  <a:lnTo>
                    <a:pt x="11011" y="1354"/>
                  </a:lnTo>
                  <a:lnTo>
                    <a:pt x="12903" y="3297"/>
                  </a:lnTo>
                  <a:lnTo>
                    <a:pt x="13805" y="5839"/>
                  </a:lnTo>
                  <a:lnTo>
                    <a:pt x="13805" y="7299"/>
                  </a:lnTo>
                  <a:lnTo>
                    <a:pt x="13792" y="8745"/>
                  </a:lnTo>
                  <a:lnTo>
                    <a:pt x="12471" y="11311"/>
                  </a:lnTo>
                  <a:lnTo>
                    <a:pt x="10541" y="12872"/>
                  </a:lnTo>
                  <a:lnTo>
                    <a:pt x="7959" y="13792"/>
                  </a:lnTo>
                  <a:lnTo>
                    <a:pt x="7164" y="13792"/>
                  </a:lnTo>
                  <a:lnTo>
                    <a:pt x="5385" y="13774"/>
                  </a:lnTo>
                  <a:lnTo>
                    <a:pt x="2832" y="12784"/>
                  </a:lnTo>
                  <a:lnTo>
                    <a:pt x="927" y="10828"/>
                  </a:lnTo>
                  <a:lnTo>
                    <a:pt x="0" y="8250"/>
                  </a:lnTo>
                  <a:lnTo>
                    <a:pt x="356" y="5380"/>
                  </a:lnTo>
                  <a:lnTo>
                    <a:pt x="1359" y="2827"/>
                  </a:lnTo>
                  <a:lnTo>
                    <a:pt x="2997" y="1252"/>
                  </a:lnTo>
                  <a:lnTo>
                    <a:pt x="55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75" name="Shape 35209"/>
            <p:cNvSpPr/>
            <p:nvPr/>
          </p:nvSpPr>
          <p:spPr>
            <a:xfrm>
              <a:off x="124428" y="754600"/>
              <a:ext cx="78295" cy="48997"/>
            </a:xfrm>
            <a:custGeom>
              <a:avLst/>
              <a:gdLst/>
              <a:ahLst/>
              <a:cxnLst/>
              <a:rect l="0" t="0" r="0" b="0"/>
              <a:pathLst>
                <a:path w="78295" h="48997">
                  <a:moveTo>
                    <a:pt x="78295" y="0"/>
                  </a:moveTo>
                  <a:lnTo>
                    <a:pt x="11113" y="48997"/>
                  </a:lnTo>
                  <a:lnTo>
                    <a:pt x="0" y="29604"/>
                  </a:lnTo>
                  <a:lnTo>
                    <a:pt x="7829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76" name="Shape 35210"/>
            <p:cNvSpPr/>
            <p:nvPr/>
          </p:nvSpPr>
          <p:spPr>
            <a:xfrm>
              <a:off x="124428" y="754600"/>
              <a:ext cx="78295" cy="48993"/>
            </a:xfrm>
            <a:custGeom>
              <a:avLst/>
              <a:gdLst/>
              <a:ahLst/>
              <a:cxnLst/>
              <a:rect l="0" t="0" r="0" b="0"/>
              <a:pathLst>
                <a:path w="78295" h="48993">
                  <a:moveTo>
                    <a:pt x="78295" y="0"/>
                  </a:moveTo>
                  <a:lnTo>
                    <a:pt x="11118" y="48993"/>
                  </a:lnTo>
                  <a:lnTo>
                    <a:pt x="11110" y="48993"/>
                  </a:lnTo>
                  <a:lnTo>
                    <a:pt x="0" y="29604"/>
                  </a:lnTo>
                  <a:lnTo>
                    <a:pt x="7829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77" name="Shape 584765"/>
            <p:cNvSpPr/>
            <p:nvPr/>
          </p:nvSpPr>
          <p:spPr>
            <a:xfrm>
              <a:off x="533778" y="951296"/>
              <a:ext cx="9144" cy="83287"/>
            </a:xfrm>
            <a:custGeom>
              <a:avLst/>
              <a:gdLst/>
              <a:ahLst/>
              <a:cxnLst/>
              <a:rect l="0" t="0" r="0" b="0"/>
              <a:pathLst>
                <a:path w="9144" h="83287">
                  <a:moveTo>
                    <a:pt x="0" y="0"/>
                  </a:moveTo>
                  <a:lnTo>
                    <a:pt x="9144" y="0"/>
                  </a:lnTo>
                  <a:lnTo>
                    <a:pt x="9144" y="83287"/>
                  </a:lnTo>
                  <a:lnTo>
                    <a:pt x="0" y="83287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78" name="Shape 584766"/>
            <p:cNvSpPr/>
            <p:nvPr/>
          </p:nvSpPr>
          <p:spPr>
            <a:xfrm>
              <a:off x="520405" y="1034278"/>
              <a:ext cx="21882" cy="9144"/>
            </a:xfrm>
            <a:custGeom>
              <a:avLst/>
              <a:gdLst/>
              <a:ahLst/>
              <a:cxnLst/>
              <a:rect l="0" t="0" r="0" b="0"/>
              <a:pathLst>
                <a:path w="21882" h="9144">
                  <a:moveTo>
                    <a:pt x="0" y="0"/>
                  </a:moveTo>
                  <a:lnTo>
                    <a:pt x="21882" y="0"/>
                  </a:lnTo>
                  <a:lnTo>
                    <a:pt x="21882" y="9144"/>
                  </a:lnTo>
                  <a:lnTo>
                    <a:pt x="0" y="9144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79" name="Shape 584767"/>
            <p:cNvSpPr/>
            <p:nvPr/>
          </p:nvSpPr>
          <p:spPr>
            <a:xfrm>
              <a:off x="520405" y="951296"/>
              <a:ext cx="13373" cy="82982"/>
            </a:xfrm>
            <a:custGeom>
              <a:avLst/>
              <a:gdLst/>
              <a:ahLst/>
              <a:cxnLst/>
              <a:rect l="0" t="0" r="0" b="0"/>
              <a:pathLst>
                <a:path w="13373" h="82982">
                  <a:moveTo>
                    <a:pt x="0" y="0"/>
                  </a:moveTo>
                  <a:lnTo>
                    <a:pt x="13373" y="0"/>
                  </a:lnTo>
                  <a:lnTo>
                    <a:pt x="13373" y="82982"/>
                  </a:lnTo>
                  <a:lnTo>
                    <a:pt x="0" y="82982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80" name="Shape 584768"/>
            <p:cNvSpPr/>
            <p:nvPr/>
          </p:nvSpPr>
          <p:spPr>
            <a:xfrm>
              <a:off x="520405" y="951296"/>
              <a:ext cx="21687" cy="83284"/>
            </a:xfrm>
            <a:custGeom>
              <a:avLst/>
              <a:gdLst/>
              <a:ahLst/>
              <a:cxnLst/>
              <a:rect l="0" t="0" r="0" b="0"/>
              <a:pathLst>
                <a:path w="21687" h="83284">
                  <a:moveTo>
                    <a:pt x="0" y="0"/>
                  </a:moveTo>
                  <a:lnTo>
                    <a:pt x="21687" y="0"/>
                  </a:lnTo>
                  <a:lnTo>
                    <a:pt x="21687" y="83284"/>
                  </a:lnTo>
                  <a:lnTo>
                    <a:pt x="0" y="83284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81" name="Shape 584769"/>
            <p:cNvSpPr/>
            <p:nvPr/>
          </p:nvSpPr>
          <p:spPr>
            <a:xfrm>
              <a:off x="533778" y="951296"/>
              <a:ext cx="9144" cy="83284"/>
            </a:xfrm>
            <a:custGeom>
              <a:avLst/>
              <a:gdLst/>
              <a:ahLst/>
              <a:cxnLst/>
              <a:rect l="0" t="0" r="0" b="0"/>
              <a:pathLst>
                <a:path w="9144" h="83284">
                  <a:moveTo>
                    <a:pt x="0" y="0"/>
                  </a:moveTo>
                  <a:lnTo>
                    <a:pt x="9144" y="0"/>
                  </a:lnTo>
                  <a:lnTo>
                    <a:pt x="9144" y="83284"/>
                  </a:lnTo>
                  <a:lnTo>
                    <a:pt x="0" y="83284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82" name="Shape 584770"/>
            <p:cNvSpPr/>
            <p:nvPr/>
          </p:nvSpPr>
          <p:spPr>
            <a:xfrm>
              <a:off x="520405" y="1034277"/>
              <a:ext cx="21882" cy="9144"/>
            </a:xfrm>
            <a:custGeom>
              <a:avLst/>
              <a:gdLst/>
              <a:ahLst/>
              <a:cxnLst/>
              <a:rect l="0" t="0" r="0" b="0"/>
              <a:pathLst>
                <a:path w="21882" h="9144">
                  <a:moveTo>
                    <a:pt x="0" y="0"/>
                  </a:moveTo>
                  <a:lnTo>
                    <a:pt x="21882" y="0"/>
                  </a:lnTo>
                  <a:lnTo>
                    <a:pt x="21882" y="9144"/>
                  </a:lnTo>
                  <a:lnTo>
                    <a:pt x="0" y="9144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83" name="Shape 35217"/>
            <p:cNvSpPr/>
            <p:nvPr/>
          </p:nvSpPr>
          <p:spPr>
            <a:xfrm>
              <a:off x="867905" y="759642"/>
              <a:ext cx="76136" cy="53391"/>
            </a:xfrm>
            <a:custGeom>
              <a:avLst/>
              <a:gdLst/>
              <a:ahLst/>
              <a:cxnLst/>
              <a:rect l="0" t="0" r="0" b="0"/>
              <a:pathLst>
                <a:path w="76136" h="53391">
                  <a:moveTo>
                    <a:pt x="0" y="0"/>
                  </a:moveTo>
                  <a:lnTo>
                    <a:pt x="76136" y="33846"/>
                  </a:lnTo>
                  <a:lnTo>
                    <a:pt x="64503" y="5339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84" name="Shape 35218"/>
            <p:cNvSpPr/>
            <p:nvPr/>
          </p:nvSpPr>
          <p:spPr>
            <a:xfrm>
              <a:off x="867915" y="759650"/>
              <a:ext cx="76125" cy="53383"/>
            </a:xfrm>
            <a:custGeom>
              <a:avLst/>
              <a:gdLst/>
              <a:ahLst/>
              <a:cxnLst/>
              <a:rect l="0" t="0" r="0" b="0"/>
              <a:pathLst>
                <a:path w="76125" h="53383">
                  <a:moveTo>
                    <a:pt x="0" y="0"/>
                  </a:moveTo>
                  <a:lnTo>
                    <a:pt x="8" y="0"/>
                  </a:lnTo>
                  <a:lnTo>
                    <a:pt x="76125" y="33837"/>
                  </a:lnTo>
                  <a:lnTo>
                    <a:pt x="76125" y="33842"/>
                  </a:lnTo>
                  <a:lnTo>
                    <a:pt x="64494" y="5338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85" name="Shape 35219"/>
            <p:cNvSpPr/>
            <p:nvPr/>
          </p:nvSpPr>
          <p:spPr>
            <a:xfrm>
              <a:off x="142566" y="680499"/>
              <a:ext cx="14402" cy="14072"/>
            </a:xfrm>
            <a:custGeom>
              <a:avLst/>
              <a:gdLst/>
              <a:ahLst/>
              <a:cxnLst/>
              <a:rect l="0" t="0" r="0" b="0"/>
              <a:pathLst>
                <a:path w="14402" h="14072">
                  <a:moveTo>
                    <a:pt x="8090" y="0"/>
                  </a:moveTo>
                  <a:lnTo>
                    <a:pt x="10986" y="686"/>
                  </a:lnTo>
                  <a:lnTo>
                    <a:pt x="12878" y="2629"/>
                  </a:lnTo>
                  <a:lnTo>
                    <a:pt x="14135" y="4559"/>
                  </a:lnTo>
                  <a:lnTo>
                    <a:pt x="14402" y="7442"/>
                  </a:lnTo>
                  <a:lnTo>
                    <a:pt x="13729" y="10325"/>
                  </a:lnTo>
                  <a:lnTo>
                    <a:pt x="12103" y="12217"/>
                  </a:lnTo>
                  <a:lnTo>
                    <a:pt x="9512" y="13780"/>
                  </a:lnTo>
                  <a:lnTo>
                    <a:pt x="6960" y="14072"/>
                  </a:lnTo>
                  <a:lnTo>
                    <a:pt x="4077" y="13386"/>
                  </a:lnTo>
                  <a:lnTo>
                    <a:pt x="1867" y="11443"/>
                  </a:lnTo>
                  <a:lnTo>
                    <a:pt x="622" y="8865"/>
                  </a:lnTo>
                  <a:lnTo>
                    <a:pt x="0" y="6286"/>
                  </a:lnTo>
                  <a:lnTo>
                    <a:pt x="1321" y="3429"/>
                  </a:lnTo>
                  <a:lnTo>
                    <a:pt x="2654" y="1524"/>
                  </a:lnTo>
                  <a:lnTo>
                    <a:pt x="5220" y="279"/>
                  </a:lnTo>
                  <a:lnTo>
                    <a:pt x="80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86" name="Shape 35220"/>
            <p:cNvSpPr/>
            <p:nvPr/>
          </p:nvSpPr>
          <p:spPr>
            <a:xfrm>
              <a:off x="142580" y="680504"/>
              <a:ext cx="14388" cy="14067"/>
            </a:xfrm>
            <a:custGeom>
              <a:avLst/>
              <a:gdLst/>
              <a:ahLst/>
              <a:cxnLst/>
              <a:rect l="0" t="0" r="0" b="0"/>
              <a:pathLst>
                <a:path w="14388" h="14067">
                  <a:moveTo>
                    <a:pt x="8024" y="0"/>
                  </a:moveTo>
                  <a:lnTo>
                    <a:pt x="8097" y="0"/>
                  </a:lnTo>
                  <a:lnTo>
                    <a:pt x="10971" y="681"/>
                  </a:lnTo>
                  <a:lnTo>
                    <a:pt x="12864" y="2624"/>
                  </a:lnTo>
                  <a:lnTo>
                    <a:pt x="14121" y="4554"/>
                  </a:lnTo>
                  <a:lnTo>
                    <a:pt x="14388" y="7437"/>
                  </a:lnTo>
                  <a:lnTo>
                    <a:pt x="13715" y="10320"/>
                  </a:lnTo>
                  <a:lnTo>
                    <a:pt x="12089" y="12212"/>
                  </a:lnTo>
                  <a:lnTo>
                    <a:pt x="9498" y="13775"/>
                  </a:lnTo>
                  <a:lnTo>
                    <a:pt x="6946" y="14067"/>
                  </a:lnTo>
                  <a:lnTo>
                    <a:pt x="4063" y="13381"/>
                  </a:lnTo>
                  <a:lnTo>
                    <a:pt x="1853" y="11438"/>
                  </a:lnTo>
                  <a:lnTo>
                    <a:pt x="608" y="8860"/>
                  </a:lnTo>
                  <a:lnTo>
                    <a:pt x="0" y="6340"/>
                  </a:lnTo>
                  <a:lnTo>
                    <a:pt x="0" y="6251"/>
                  </a:lnTo>
                  <a:lnTo>
                    <a:pt x="1307" y="3424"/>
                  </a:lnTo>
                  <a:lnTo>
                    <a:pt x="2640" y="1519"/>
                  </a:lnTo>
                  <a:lnTo>
                    <a:pt x="5206" y="274"/>
                  </a:lnTo>
                  <a:lnTo>
                    <a:pt x="80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87" name="Shape 35221"/>
            <p:cNvSpPr/>
            <p:nvPr/>
          </p:nvSpPr>
          <p:spPr>
            <a:xfrm>
              <a:off x="157738" y="720089"/>
              <a:ext cx="14084" cy="14440"/>
            </a:xfrm>
            <a:custGeom>
              <a:avLst/>
              <a:gdLst/>
              <a:ahLst/>
              <a:cxnLst/>
              <a:rect l="0" t="0" r="0" b="0"/>
              <a:pathLst>
                <a:path w="14084" h="14440">
                  <a:moveTo>
                    <a:pt x="7137" y="0"/>
                  </a:moveTo>
                  <a:lnTo>
                    <a:pt x="10020" y="686"/>
                  </a:lnTo>
                  <a:lnTo>
                    <a:pt x="12243" y="1994"/>
                  </a:lnTo>
                  <a:lnTo>
                    <a:pt x="13487" y="4254"/>
                  </a:lnTo>
                  <a:lnTo>
                    <a:pt x="14084" y="7137"/>
                  </a:lnTo>
                  <a:lnTo>
                    <a:pt x="13424" y="9703"/>
                  </a:lnTo>
                  <a:lnTo>
                    <a:pt x="12103" y="11925"/>
                  </a:lnTo>
                  <a:lnTo>
                    <a:pt x="9842" y="13817"/>
                  </a:lnTo>
                  <a:lnTo>
                    <a:pt x="7277" y="14440"/>
                  </a:lnTo>
                  <a:lnTo>
                    <a:pt x="4394" y="13754"/>
                  </a:lnTo>
                  <a:lnTo>
                    <a:pt x="2172" y="11773"/>
                  </a:lnTo>
                  <a:lnTo>
                    <a:pt x="597" y="9537"/>
                  </a:lnTo>
                  <a:lnTo>
                    <a:pt x="0" y="6947"/>
                  </a:lnTo>
                  <a:lnTo>
                    <a:pt x="343" y="4407"/>
                  </a:lnTo>
                  <a:lnTo>
                    <a:pt x="1994" y="2184"/>
                  </a:lnTo>
                  <a:lnTo>
                    <a:pt x="4242" y="610"/>
                  </a:lnTo>
                  <a:lnTo>
                    <a:pt x="713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88" name="Shape 35222"/>
            <p:cNvSpPr/>
            <p:nvPr/>
          </p:nvSpPr>
          <p:spPr>
            <a:xfrm>
              <a:off x="157744" y="720090"/>
              <a:ext cx="14078" cy="14439"/>
            </a:xfrm>
            <a:custGeom>
              <a:avLst/>
              <a:gdLst/>
              <a:ahLst/>
              <a:cxnLst/>
              <a:rect l="0" t="0" r="0" b="0"/>
              <a:pathLst>
                <a:path w="14078" h="14439">
                  <a:moveTo>
                    <a:pt x="7126" y="0"/>
                  </a:moveTo>
                  <a:lnTo>
                    <a:pt x="7136" y="0"/>
                  </a:lnTo>
                  <a:lnTo>
                    <a:pt x="10014" y="684"/>
                  </a:lnTo>
                  <a:lnTo>
                    <a:pt x="12236" y="1993"/>
                  </a:lnTo>
                  <a:lnTo>
                    <a:pt x="13481" y="4253"/>
                  </a:lnTo>
                  <a:lnTo>
                    <a:pt x="14078" y="7136"/>
                  </a:lnTo>
                  <a:lnTo>
                    <a:pt x="13417" y="9701"/>
                  </a:lnTo>
                  <a:lnTo>
                    <a:pt x="12097" y="11924"/>
                  </a:lnTo>
                  <a:lnTo>
                    <a:pt x="9836" y="13816"/>
                  </a:lnTo>
                  <a:lnTo>
                    <a:pt x="7271" y="14439"/>
                  </a:lnTo>
                  <a:lnTo>
                    <a:pt x="4388" y="13753"/>
                  </a:lnTo>
                  <a:lnTo>
                    <a:pt x="2165" y="11772"/>
                  </a:lnTo>
                  <a:lnTo>
                    <a:pt x="590" y="9536"/>
                  </a:lnTo>
                  <a:lnTo>
                    <a:pt x="0" y="6974"/>
                  </a:lnTo>
                  <a:lnTo>
                    <a:pt x="0" y="6898"/>
                  </a:lnTo>
                  <a:lnTo>
                    <a:pt x="336" y="4406"/>
                  </a:lnTo>
                  <a:lnTo>
                    <a:pt x="1987" y="2183"/>
                  </a:lnTo>
                  <a:lnTo>
                    <a:pt x="4235" y="608"/>
                  </a:lnTo>
                  <a:lnTo>
                    <a:pt x="71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89" name="Shape 35225"/>
            <p:cNvSpPr/>
            <p:nvPr/>
          </p:nvSpPr>
          <p:spPr>
            <a:xfrm>
              <a:off x="225825" y="827697"/>
              <a:ext cx="14402" cy="14084"/>
            </a:xfrm>
            <a:custGeom>
              <a:avLst/>
              <a:gdLst/>
              <a:ahLst/>
              <a:cxnLst/>
              <a:rect l="0" t="0" r="0" b="0"/>
              <a:pathLst>
                <a:path w="14402" h="14084">
                  <a:moveTo>
                    <a:pt x="7760" y="0"/>
                  </a:moveTo>
                  <a:lnTo>
                    <a:pt x="10325" y="673"/>
                  </a:lnTo>
                  <a:lnTo>
                    <a:pt x="12548" y="2311"/>
                  </a:lnTo>
                  <a:lnTo>
                    <a:pt x="14402" y="7150"/>
                  </a:lnTo>
                  <a:lnTo>
                    <a:pt x="12103" y="12243"/>
                  </a:lnTo>
                  <a:lnTo>
                    <a:pt x="9843" y="13805"/>
                  </a:lnTo>
                  <a:lnTo>
                    <a:pt x="6934" y="14084"/>
                  </a:lnTo>
                  <a:lnTo>
                    <a:pt x="4064" y="13094"/>
                  </a:lnTo>
                  <a:lnTo>
                    <a:pt x="1854" y="11773"/>
                  </a:lnTo>
                  <a:lnTo>
                    <a:pt x="0" y="6312"/>
                  </a:lnTo>
                  <a:lnTo>
                    <a:pt x="2299" y="1867"/>
                  </a:lnTo>
                  <a:lnTo>
                    <a:pt x="4877" y="279"/>
                  </a:lnTo>
                  <a:lnTo>
                    <a:pt x="77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90" name="Shape 35226"/>
            <p:cNvSpPr/>
            <p:nvPr/>
          </p:nvSpPr>
          <p:spPr>
            <a:xfrm>
              <a:off x="225829" y="827697"/>
              <a:ext cx="14398" cy="14084"/>
            </a:xfrm>
            <a:custGeom>
              <a:avLst/>
              <a:gdLst/>
              <a:ahLst/>
              <a:cxnLst/>
              <a:rect l="0" t="0" r="0" b="0"/>
              <a:pathLst>
                <a:path w="14398" h="14084">
                  <a:moveTo>
                    <a:pt x="7752" y="0"/>
                  </a:moveTo>
                  <a:lnTo>
                    <a:pt x="7757" y="0"/>
                  </a:lnTo>
                  <a:lnTo>
                    <a:pt x="10321" y="673"/>
                  </a:lnTo>
                  <a:lnTo>
                    <a:pt x="12544" y="2311"/>
                  </a:lnTo>
                  <a:lnTo>
                    <a:pt x="14398" y="7150"/>
                  </a:lnTo>
                  <a:lnTo>
                    <a:pt x="12099" y="12243"/>
                  </a:lnTo>
                  <a:lnTo>
                    <a:pt x="9839" y="13805"/>
                  </a:lnTo>
                  <a:lnTo>
                    <a:pt x="6930" y="14084"/>
                  </a:lnTo>
                  <a:lnTo>
                    <a:pt x="4060" y="13093"/>
                  </a:lnTo>
                  <a:lnTo>
                    <a:pt x="1850" y="11773"/>
                  </a:lnTo>
                  <a:lnTo>
                    <a:pt x="0" y="6323"/>
                  </a:lnTo>
                  <a:lnTo>
                    <a:pt x="0" y="6304"/>
                  </a:lnTo>
                  <a:lnTo>
                    <a:pt x="2295" y="1867"/>
                  </a:lnTo>
                  <a:lnTo>
                    <a:pt x="4873" y="279"/>
                  </a:lnTo>
                  <a:lnTo>
                    <a:pt x="77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91" name="Shape 35227"/>
            <p:cNvSpPr/>
            <p:nvPr/>
          </p:nvSpPr>
          <p:spPr>
            <a:xfrm>
              <a:off x="255536" y="857893"/>
              <a:ext cx="14097" cy="14097"/>
            </a:xfrm>
            <a:custGeom>
              <a:avLst/>
              <a:gdLst/>
              <a:ahLst/>
              <a:cxnLst/>
              <a:rect l="0" t="0" r="0" b="0"/>
              <a:pathLst>
                <a:path w="14097" h="14097">
                  <a:moveTo>
                    <a:pt x="6820" y="0"/>
                  </a:moveTo>
                  <a:lnTo>
                    <a:pt x="9690" y="355"/>
                  </a:lnTo>
                  <a:lnTo>
                    <a:pt x="11925" y="1676"/>
                  </a:lnTo>
                  <a:lnTo>
                    <a:pt x="14097" y="6502"/>
                  </a:lnTo>
                  <a:lnTo>
                    <a:pt x="12103" y="11595"/>
                  </a:lnTo>
                  <a:lnTo>
                    <a:pt x="10160" y="13500"/>
                  </a:lnTo>
                  <a:lnTo>
                    <a:pt x="7252" y="14097"/>
                  </a:lnTo>
                  <a:lnTo>
                    <a:pt x="4712" y="13729"/>
                  </a:lnTo>
                  <a:lnTo>
                    <a:pt x="2172" y="12103"/>
                  </a:lnTo>
                  <a:lnTo>
                    <a:pt x="0" y="6959"/>
                  </a:lnTo>
                  <a:lnTo>
                    <a:pt x="1664" y="1854"/>
                  </a:lnTo>
                  <a:lnTo>
                    <a:pt x="4242" y="609"/>
                  </a:lnTo>
                  <a:lnTo>
                    <a:pt x="682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92" name="Shape 35228"/>
            <p:cNvSpPr/>
            <p:nvPr/>
          </p:nvSpPr>
          <p:spPr>
            <a:xfrm>
              <a:off x="255536" y="857898"/>
              <a:ext cx="14095" cy="14092"/>
            </a:xfrm>
            <a:custGeom>
              <a:avLst/>
              <a:gdLst/>
              <a:ahLst/>
              <a:cxnLst/>
              <a:rect l="0" t="0" r="0" b="0"/>
              <a:pathLst>
                <a:path w="14095" h="14092">
                  <a:moveTo>
                    <a:pt x="6799" y="0"/>
                  </a:moveTo>
                  <a:lnTo>
                    <a:pt x="6861" y="0"/>
                  </a:lnTo>
                  <a:lnTo>
                    <a:pt x="9690" y="350"/>
                  </a:lnTo>
                  <a:lnTo>
                    <a:pt x="11925" y="1671"/>
                  </a:lnTo>
                  <a:lnTo>
                    <a:pt x="14095" y="6494"/>
                  </a:lnTo>
                  <a:lnTo>
                    <a:pt x="14095" y="6501"/>
                  </a:lnTo>
                  <a:lnTo>
                    <a:pt x="12103" y="11590"/>
                  </a:lnTo>
                  <a:lnTo>
                    <a:pt x="10160" y="13495"/>
                  </a:lnTo>
                  <a:lnTo>
                    <a:pt x="7252" y="14092"/>
                  </a:lnTo>
                  <a:lnTo>
                    <a:pt x="4712" y="13724"/>
                  </a:lnTo>
                  <a:lnTo>
                    <a:pt x="2172" y="12098"/>
                  </a:lnTo>
                  <a:lnTo>
                    <a:pt x="0" y="6954"/>
                  </a:lnTo>
                  <a:lnTo>
                    <a:pt x="1664" y="1849"/>
                  </a:lnTo>
                  <a:lnTo>
                    <a:pt x="4242" y="604"/>
                  </a:lnTo>
                  <a:lnTo>
                    <a:pt x="679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93" name="Shape 35229"/>
            <p:cNvSpPr/>
            <p:nvPr/>
          </p:nvSpPr>
          <p:spPr>
            <a:xfrm>
              <a:off x="288463" y="885230"/>
              <a:ext cx="14135" cy="13817"/>
            </a:xfrm>
            <a:custGeom>
              <a:avLst/>
              <a:gdLst/>
              <a:ahLst/>
              <a:cxnLst/>
              <a:rect l="0" t="0" r="0" b="0"/>
              <a:pathLst>
                <a:path w="14135" h="13817">
                  <a:moveTo>
                    <a:pt x="6198" y="0"/>
                  </a:moveTo>
                  <a:lnTo>
                    <a:pt x="8776" y="25"/>
                  </a:lnTo>
                  <a:lnTo>
                    <a:pt x="11316" y="1029"/>
                  </a:lnTo>
                  <a:lnTo>
                    <a:pt x="14135" y="5867"/>
                  </a:lnTo>
                  <a:lnTo>
                    <a:pt x="12776" y="10973"/>
                  </a:lnTo>
                  <a:lnTo>
                    <a:pt x="10516" y="12878"/>
                  </a:lnTo>
                  <a:lnTo>
                    <a:pt x="8268" y="13817"/>
                  </a:lnTo>
                  <a:lnTo>
                    <a:pt x="5360" y="13767"/>
                  </a:lnTo>
                  <a:lnTo>
                    <a:pt x="2819" y="12446"/>
                  </a:lnTo>
                  <a:lnTo>
                    <a:pt x="0" y="7938"/>
                  </a:lnTo>
                  <a:lnTo>
                    <a:pt x="1359" y="2489"/>
                  </a:lnTo>
                  <a:lnTo>
                    <a:pt x="3632" y="597"/>
                  </a:lnTo>
                  <a:lnTo>
                    <a:pt x="619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94" name="Shape 35230"/>
            <p:cNvSpPr/>
            <p:nvPr/>
          </p:nvSpPr>
          <p:spPr>
            <a:xfrm>
              <a:off x="288465" y="885241"/>
              <a:ext cx="14132" cy="13805"/>
            </a:xfrm>
            <a:custGeom>
              <a:avLst/>
              <a:gdLst/>
              <a:ahLst/>
              <a:cxnLst/>
              <a:rect l="0" t="0" r="0" b="0"/>
              <a:pathLst>
                <a:path w="14132" h="13805">
                  <a:moveTo>
                    <a:pt x="6152" y="0"/>
                  </a:moveTo>
                  <a:lnTo>
                    <a:pt x="7226" y="0"/>
                  </a:lnTo>
                  <a:lnTo>
                    <a:pt x="8773" y="15"/>
                  </a:lnTo>
                  <a:lnTo>
                    <a:pt x="11313" y="1019"/>
                  </a:lnTo>
                  <a:lnTo>
                    <a:pt x="14132" y="5857"/>
                  </a:lnTo>
                  <a:lnTo>
                    <a:pt x="12774" y="10963"/>
                  </a:lnTo>
                  <a:lnTo>
                    <a:pt x="10513" y="12868"/>
                  </a:lnTo>
                  <a:lnTo>
                    <a:pt x="8271" y="13805"/>
                  </a:lnTo>
                  <a:lnTo>
                    <a:pt x="8132" y="13805"/>
                  </a:lnTo>
                  <a:lnTo>
                    <a:pt x="5357" y="13757"/>
                  </a:lnTo>
                  <a:lnTo>
                    <a:pt x="2817" y="12436"/>
                  </a:lnTo>
                  <a:lnTo>
                    <a:pt x="0" y="7932"/>
                  </a:lnTo>
                  <a:lnTo>
                    <a:pt x="0" y="7917"/>
                  </a:lnTo>
                  <a:lnTo>
                    <a:pt x="1356" y="2479"/>
                  </a:lnTo>
                  <a:lnTo>
                    <a:pt x="3630" y="587"/>
                  </a:lnTo>
                  <a:lnTo>
                    <a:pt x="61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95" name="Shape 35233"/>
            <p:cNvSpPr/>
            <p:nvPr/>
          </p:nvSpPr>
          <p:spPr>
            <a:xfrm>
              <a:off x="400790" y="943770"/>
              <a:ext cx="14110" cy="14110"/>
            </a:xfrm>
            <a:custGeom>
              <a:avLst/>
              <a:gdLst/>
              <a:ahLst/>
              <a:cxnLst/>
              <a:rect l="0" t="0" r="0" b="0"/>
              <a:pathLst>
                <a:path w="14110" h="14110">
                  <a:moveTo>
                    <a:pt x="6833" y="0"/>
                  </a:moveTo>
                  <a:lnTo>
                    <a:pt x="9373" y="356"/>
                  </a:lnTo>
                  <a:lnTo>
                    <a:pt x="11925" y="1677"/>
                  </a:lnTo>
                  <a:lnTo>
                    <a:pt x="13170" y="3594"/>
                  </a:lnTo>
                  <a:lnTo>
                    <a:pt x="14110" y="6198"/>
                  </a:lnTo>
                  <a:lnTo>
                    <a:pt x="13754" y="9398"/>
                  </a:lnTo>
                  <a:lnTo>
                    <a:pt x="12421" y="11951"/>
                  </a:lnTo>
                  <a:lnTo>
                    <a:pt x="10490" y="13526"/>
                  </a:lnTo>
                  <a:lnTo>
                    <a:pt x="7912" y="14110"/>
                  </a:lnTo>
                  <a:lnTo>
                    <a:pt x="5029" y="13741"/>
                  </a:lnTo>
                  <a:lnTo>
                    <a:pt x="2807" y="12459"/>
                  </a:lnTo>
                  <a:lnTo>
                    <a:pt x="927" y="10173"/>
                  </a:lnTo>
                  <a:lnTo>
                    <a:pt x="0" y="7277"/>
                  </a:lnTo>
                  <a:lnTo>
                    <a:pt x="368" y="4737"/>
                  </a:lnTo>
                  <a:lnTo>
                    <a:pt x="1994" y="2172"/>
                  </a:lnTo>
                  <a:lnTo>
                    <a:pt x="4255" y="610"/>
                  </a:lnTo>
                  <a:lnTo>
                    <a:pt x="683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96" name="Shape 35234"/>
            <p:cNvSpPr/>
            <p:nvPr/>
          </p:nvSpPr>
          <p:spPr>
            <a:xfrm>
              <a:off x="400797" y="943775"/>
              <a:ext cx="14097" cy="14097"/>
            </a:xfrm>
            <a:custGeom>
              <a:avLst/>
              <a:gdLst/>
              <a:ahLst/>
              <a:cxnLst/>
              <a:rect l="0" t="0" r="0" b="0"/>
              <a:pathLst>
                <a:path w="14097" h="14097">
                  <a:moveTo>
                    <a:pt x="6803" y="0"/>
                  </a:moveTo>
                  <a:lnTo>
                    <a:pt x="6865" y="0"/>
                  </a:lnTo>
                  <a:lnTo>
                    <a:pt x="9366" y="350"/>
                  </a:lnTo>
                  <a:lnTo>
                    <a:pt x="11919" y="1671"/>
                  </a:lnTo>
                  <a:lnTo>
                    <a:pt x="13164" y="3589"/>
                  </a:lnTo>
                  <a:lnTo>
                    <a:pt x="14097" y="6174"/>
                  </a:lnTo>
                  <a:lnTo>
                    <a:pt x="14097" y="6250"/>
                  </a:lnTo>
                  <a:lnTo>
                    <a:pt x="13748" y="9393"/>
                  </a:lnTo>
                  <a:lnTo>
                    <a:pt x="12414" y="11945"/>
                  </a:lnTo>
                  <a:lnTo>
                    <a:pt x="10484" y="13520"/>
                  </a:lnTo>
                  <a:lnTo>
                    <a:pt x="7940" y="14097"/>
                  </a:lnTo>
                  <a:lnTo>
                    <a:pt x="7845" y="14097"/>
                  </a:lnTo>
                  <a:lnTo>
                    <a:pt x="5023" y="13736"/>
                  </a:lnTo>
                  <a:lnTo>
                    <a:pt x="2800" y="12454"/>
                  </a:lnTo>
                  <a:lnTo>
                    <a:pt x="921" y="10168"/>
                  </a:lnTo>
                  <a:lnTo>
                    <a:pt x="0" y="7292"/>
                  </a:lnTo>
                  <a:lnTo>
                    <a:pt x="0" y="7228"/>
                  </a:lnTo>
                  <a:lnTo>
                    <a:pt x="362" y="4732"/>
                  </a:lnTo>
                  <a:lnTo>
                    <a:pt x="1988" y="2167"/>
                  </a:lnTo>
                  <a:lnTo>
                    <a:pt x="4248" y="604"/>
                  </a:lnTo>
                  <a:lnTo>
                    <a:pt x="68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97" name="Shape 35235"/>
            <p:cNvSpPr/>
            <p:nvPr/>
          </p:nvSpPr>
          <p:spPr>
            <a:xfrm>
              <a:off x="441959" y="955214"/>
              <a:ext cx="13805" cy="14135"/>
            </a:xfrm>
            <a:custGeom>
              <a:avLst/>
              <a:gdLst/>
              <a:ahLst/>
              <a:cxnLst/>
              <a:rect l="0" t="0" r="0" b="0"/>
              <a:pathLst>
                <a:path w="13805" h="14135">
                  <a:moveTo>
                    <a:pt x="5880" y="0"/>
                  </a:moveTo>
                  <a:lnTo>
                    <a:pt x="8750" y="26"/>
                  </a:lnTo>
                  <a:lnTo>
                    <a:pt x="11303" y="1041"/>
                  </a:lnTo>
                  <a:lnTo>
                    <a:pt x="12878" y="2959"/>
                  </a:lnTo>
                  <a:lnTo>
                    <a:pt x="13805" y="5550"/>
                  </a:lnTo>
                  <a:lnTo>
                    <a:pt x="13792" y="8738"/>
                  </a:lnTo>
                  <a:lnTo>
                    <a:pt x="12459" y="11290"/>
                  </a:lnTo>
                  <a:lnTo>
                    <a:pt x="10833" y="13195"/>
                  </a:lnTo>
                  <a:lnTo>
                    <a:pt x="8242" y="14135"/>
                  </a:lnTo>
                  <a:lnTo>
                    <a:pt x="5702" y="13767"/>
                  </a:lnTo>
                  <a:lnTo>
                    <a:pt x="2807" y="12764"/>
                  </a:lnTo>
                  <a:lnTo>
                    <a:pt x="927" y="10503"/>
                  </a:lnTo>
                  <a:lnTo>
                    <a:pt x="0" y="7925"/>
                  </a:lnTo>
                  <a:lnTo>
                    <a:pt x="38" y="5360"/>
                  </a:lnTo>
                  <a:lnTo>
                    <a:pt x="1029" y="2820"/>
                  </a:lnTo>
                  <a:lnTo>
                    <a:pt x="3289" y="915"/>
                  </a:lnTo>
                  <a:lnTo>
                    <a:pt x="58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98" name="Shape 35236"/>
            <p:cNvSpPr/>
            <p:nvPr/>
          </p:nvSpPr>
          <p:spPr>
            <a:xfrm>
              <a:off x="441959" y="955214"/>
              <a:ext cx="13791" cy="14135"/>
            </a:xfrm>
            <a:custGeom>
              <a:avLst/>
              <a:gdLst/>
              <a:ahLst/>
              <a:cxnLst/>
              <a:rect l="0" t="0" r="0" b="0"/>
              <a:pathLst>
                <a:path w="13791" h="14135">
                  <a:moveTo>
                    <a:pt x="5880" y="0"/>
                  </a:moveTo>
                  <a:lnTo>
                    <a:pt x="8750" y="26"/>
                  </a:lnTo>
                  <a:lnTo>
                    <a:pt x="11303" y="1041"/>
                  </a:lnTo>
                  <a:lnTo>
                    <a:pt x="12878" y="2959"/>
                  </a:lnTo>
                  <a:lnTo>
                    <a:pt x="13791" y="5511"/>
                  </a:lnTo>
                  <a:lnTo>
                    <a:pt x="13791" y="8741"/>
                  </a:lnTo>
                  <a:lnTo>
                    <a:pt x="12459" y="11290"/>
                  </a:lnTo>
                  <a:lnTo>
                    <a:pt x="10833" y="13195"/>
                  </a:lnTo>
                  <a:lnTo>
                    <a:pt x="8242" y="14135"/>
                  </a:lnTo>
                  <a:lnTo>
                    <a:pt x="5702" y="13767"/>
                  </a:lnTo>
                  <a:lnTo>
                    <a:pt x="2807" y="12764"/>
                  </a:lnTo>
                  <a:lnTo>
                    <a:pt x="927" y="10503"/>
                  </a:lnTo>
                  <a:lnTo>
                    <a:pt x="0" y="7925"/>
                  </a:lnTo>
                  <a:lnTo>
                    <a:pt x="38" y="5360"/>
                  </a:lnTo>
                  <a:lnTo>
                    <a:pt x="1029" y="2820"/>
                  </a:lnTo>
                  <a:lnTo>
                    <a:pt x="3289" y="915"/>
                  </a:lnTo>
                  <a:lnTo>
                    <a:pt x="58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99" name="Shape 35239"/>
            <p:cNvSpPr/>
            <p:nvPr/>
          </p:nvSpPr>
          <p:spPr>
            <a:xfrm>
              <a:off x="568084" y="962994"/>
              <a:ext cx="14122" cy="14122"/>
            </a:xfrm>
            <a:custGeom>
              <a:avLst/>
              <a:gdLst/>
              <a:ahLst/>
              <a:cxnLst/>
              <a:rect l="0" t="0" r="0" b="0"/>
              <a:pathLst>
                <a:path w="14122" h="14122">
                  <a:moveTo>
                    <a:pt x="6515" y="0"/>
                  </a:moveTo>
                  <a:lnTo>
                    <a:pt x="9068" y="356"/>
                  </a:lnTo>
                  <a:lnTo>
                    <a:pt x="11608" y="1664"/>
                  </a:lnTo>
                  <a:lnTo>
                    <a:pt x="13195" y="3620"/>
                  </a:lnTo>
                  <a:lnTo>
                    <a:pt x="14122" y="6185"/>
                  </a:lnTo>
                  <a:lnTo>
                    <a:pt x="13767" y="9068"/>
                  </a:lnTo>
                  <a:lnTo>
                    <a:pt x="12129" y="11595"/>
                  </a:lnTo>
                  <a:lnTo>
                    <a:pt x="10173" y="13513"/>
                  </a:lnTo>
                  <a:lnTo>
                    <a:pt x="7595" y="14122"/>
                  </a:lnTo>
                  <a:lnTo>
                    <a:pt x="4724" y="14072"/>
                  </a:lnTo>
                  <a:lnTo>
                    <a:pt x="2502" y="12433"/>
                  </a:lnTo>
                  <a:lnTo>
                    <a:pt x="610" y="10490"/>
                  </a:lnTo>
                  <a:lnTo>
                    <a:pt x="0" y="7607"/>
                  </a:lnTo>
                  <a:lnTo>
                    <a:pt x="38" y="5042"/>
                  </a:lnTo>
                  <a:lnTo>
                    <a:pt x="1359" y="2477"/>
                  </a:lnTo>
                  <a:lnTo>
                    <a:pt x="3620" y="597"/>
                  </a:lnTo>
                  <a:lnTo>
                    <a:pt x="651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00" name="Shape 35240"/>
            <p:cNvSpPr/>
            <p:nvPr/>
          </p:nvSpPr>
          <p:spPr>
            <a:xfrm>
              <a:off x="568094" y="962994"/>
              <a:ext cx="14110" cy="14119"/>
            </a:xfrm>
            <a:custGeom>
              <a:avLst/>
              <a:gdLst/>
              <a:ahLst/>
              <a:cxnLst/>
              <a:rect l="0" t="0" r="0" b="0"/>
              <a:pathLst>
                <a:path w="14110" h="14119">
                  <a:moveTo>
                    <a:pt x="6505" y="0"/>
                  </a:moveTo>
                  <a:lnTo>
                    <a:pt x="9058" y="356"/>
                  </a:lnTo>
                  <a:lnTo>
                    <a:pt x="11598" y="1664"/>
                  </a:lnTo>
                  <a:lnTo>
                    <a:pt x="13185" y="3620"/>
                  </a:lnTo>
                  <a:lnTo>
                    <a:pt x="14110" y="6178"/>
                  </a:lnTo>
                  <a:lnTo>
                    <a:pt x="14110" y="6207"/>
                  </a:lnTo>
                  <a:lnTo>
                    <a:pt x="13757" y="9068"/>
                  </a:lnTo>
                  <a:lnTo>
                    <a:pt x="12118" y="11595"/>
                  </a:lnTo>
                  <a:lnTo>
                    <a:pt x="10163" y="13513"/>
                  </a:lnTo>
                  <a:lnTo>
                    <a:pt x="7601" y="14119"/>
                  </a:lnTo>
                  <a:lnTo>
                    <a:pt x="7365" y="14119"/>
                  </a:lnTo>
                  <a:lnTo>
                    <a:pt x="4714" y="14072"/>
                  </a:lnTo>
                  <a:lnTo>
                    <a:pt x="2492" y="12433"/>
                  </a:lnTo>
                  <a:lnTo>
                    <a:pt x="600" y="10490"/>
                  </a:lnTo>
                  <a:lnTo>
                    <a:pt x="0" y="7655"/>
                  </a:lnTo>
                  <a:lnTo>
                    <a:pt x="0" y="6930"/>
                  </a:lnTo>
                  <a:lnTo>
                    <a:pt x="28" y="5042"/>
                  </a:lnTo>
                  <a:lnTo>
                    <a:pt x="1349" y="2477"/>
                  </a:lnTo>
                  <a:lnTo>
                    <a:pt x="3609" y="597"/>
                  </a:lnTo>
                  <a:lnTo>
                    <a:pt x="650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01" name="Shape 35241"/>
            <p:cNvSpPr/>
            <p:nvPr/>
          </p:nvSpPr>
          <p:spPr>
            <a:xfrm>
              <a:off x="610126" y="956810"/>
              <a:ext cx="13830" cy="14148"/>
            </a:xfrm>
            <a:custGeom>
              <a:avLst/>
              <a:gdLst/>
              <a:ahLst/>
              <a:cxnLst/>
              <a:rect l="0" t="0" r="0" b="0"/>
              <a:pathLst>
                <a:path w="13830" h="14148">
                  <a:moveTo>
                    <a:pt x="5245" y="0"/>
                  </a:moveTo>
                  <a:lnTo>
                    <a:pt x="8445" y="51"/>
                  </a:lnTo>
                  <a:lnTo>
                    <a:pt x="10681" y="1029"/>
                  </a:lnTo>
                  <a:lnTo>
                    <a:pt x="12586" y="2984"/>
                  </a:lnTo>
                  <a:lnTo>
                    <a:pt x="13830" y="5575"/>
                  </a:lnTo>
                  <a:lnTo>
                    <a:pt x="13779" y="8458"/>
                  </a:lnTo>
                  <a:lnTo>
                    <a:pt x="12789" y="10985"/>
                  </a:lnTo>
                  <a:lnTo>
                    <a:pt x="10858" y="12891"/>
                  </a:lnTo>
                  <a:lnTo>
                    <a:pt x="8255" y="14148"/>
                  </a:lnTo>
                  <a:lnTo>
                    <a:pt x="5385" y="14110"/>
                  </a:lnTo>
                  <a:lnTo>
                    <a:pt x="2832" y="13107"/>
                  </a:lnTo>
                  <a:lnTo>
                    <a:pt x="927" y="11150"/>
                  </a:lnTo>
                  <a:lnTo>
                    <a:pt x="0" y="8585"/>
                  </a:lnTo>
                  <a:lnTo>
                    <a:pt x="38" y="5397"/>
                  </a:lnTo>
                  <a:lnTo>
                    <a:pt x="1041" y="3149"/>
                  </a:lnTo>
                  <a:lnTo>
                    <a:pt x="2997" y="940"/>
                  </a:lnTo>
                  <a:lnTo>
                    <a:pt x="524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02" name="Shape 35242"/>
            <p:cNvSpPr/>
            <p:nvPr/>
          </p:nvSpPr>
          <p:spPr>
            <a:xfrm>
              <a:off x="610131" y="956818"/>
              <a:ext cx="13818" cy="14135"/>
            </a:xfrm>
            <a:custGeom>
              <a:avLst/>
              <a:gdLst/>
              <a:ahLst/>
              <a:cxnLst/>
              <a:rect l="0" t="0" r="0" b="0"/>
              <a:pathLst>
                <a:path w="13818" h="14135">
                  <a:moveTo>
                    <a:pt x="5223" y="0"/>
                  </a:moveTo>
                  <a:lnTo>
                    <a:pt x="5704" y="0"/>
                  </a:lnTo>
                  <a:lnTo>
                    <a:pt x="8441" y="43"/>
                  </a:lnTo>
                  <a:lnTo>
                    <a:pt x="10676" y="1021"/>
                  </a:lnTo>
                  <a:lnTo>
                    <a:pt x="12581" y="2977"/>
                  </a:lnTo>
                  <a:lnTo>
                    <a:pt x="13818" y="5552"/>
                  </a:lnTo>
                  <a:lnTo>
                    <a:pt x="13818" y="5997"/>
                  </a:lnTo>
                  <a:lnTo>
                    <a:pt x="13775" y="8451"/>
                  </a:lnTo>
                  <a:lnTo>
                    <a:pt x="12784" y="10978"/>
                  </a:lnTo>
                  <a:lnTo>
                    <a:pt x="10854" y="12883"/>
                  </a:lnTo>
                  <a:lnTo>
                    <a:pt x="8261" y="14135"/>
                  </a:lnTo>
                  <a:lnTo>
                    <a:pt x="7844" y="14135"/>
                  </a:lnTo>
                  <a:lnTo>
                    <a:pt x="5380" y="14102"/>
                  </a:lnTo>
                  <a:lnTo>
                    <a:pt x="2827" y="13099"/>
                  </a:lnTo>
                  <a:lnTo>
                    <a:pt x="922" y="11143"/>
                  </a:lnTo>
                  <a:lnTo>
                    <a:pt x="0" y="8591"/>
                  </a:lnTo>
                  <a:lnTo>
                    <a:pt x="0" y="8171"/>
                  </a:lnTo>
                  <a:lnTo>
                    <a:pt x="33" y="5390"/>
                  </a:lnTo>
                  <a:lnTo>
                    <a:pt x="1037" y="3142"/>
                  </a:lnTo>
                  <a:lnTo>
                    <a:pt x="2992" y="933"/>
                  </a:lnTo>
                  <a:lnTo>
                    <a:pt x="52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03" name="Shape 35247"/>
            <p:cNvSpPr/>
            <p:nvPr/>
          </p:nvSpPr>
          <p:spPr>
            <a:xfrm>
              <a:off x="764859" y="889391"/>
              <a:ext cx="13729" cy="14097"/>
            </a:xfrm>
            <a:custGeom>
              <a:avLst/>
              <a:gdLst/>
              <a:ahLst/>
              <a:cxnLst/>
              <a:rect l="0" t="0" r="0" b="0"/>
              <a:pathLst>
                <a:path w="13729" h="14097">
                  <a:moveTo>
                    <a:pt x="8090" y="0"/>
                  </a:moveTo>
                  <a:lnTo>
                    <a:pt x="10312" y="1321"/>
                  </a:lnTo>
                  <a:lnTo>
                    <a:pt x="12535" y="2642"/>
                  </a:lnTo>
                  <a:lnTo>
                    <a:pt x="13729" y="8420"/>
                  </a:lnTo>
                  <a:lnTo>
                    <a:pt x="10808" y="12865"/>
                  </a:lnTo>
                  <a:lnTo>
                    <a:pt x="8230" y="14097"/>
                  </a:lnTo>
                  <a:lnTo>
                    <a:pt x="5334" y="14072"/>
                  </a:lnTo>
                  <a:lnTo>
                    <a:pt x="3111" y="13081"/>
                  </a:lnTo>
                  <a:lnTo>
                    <a:pt x="1219" y="10821"/>
                  </a:lnTo>
                  <a:lnTo>
                    <a:pt x="0" y="5677"/>
                  </a:lnTo>
                  <a:lnTo>
                    <a:pt x="2629" y="1219"/>
                  </a:lnTo>
                  <a:lnTo>
                    <a:pt x="5512" y="305"/>
                  </a:lnTo>
                  <a:lnTo>
                    <a:pt x="80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04" name="Shape 35248"/>
            <p:cNvSpPr/>
            <p:nvPr/>
          </p:nvSpPr>
          <p:spPr>
            <a:xfrm>
              <a:off x="764859" y="889394"/>
              <a:ext cx="13729" cy="14094"/>
            </a:xfrm>
            <a:custGeom>
              <a:avLst/>
              <a:gdLst/>
              <a:ahLst/>
              <a:cxnLst/>
              <a:rect l="0" t="0" r="0" b="0"/>
              <a:pathLst>
                <a:path w="13729" h="14094">
                  <a:moveTo>
                    <a:pt x="8064" y="0"/>
                  </a:moveTo>
                  <a:lnTo>
                    <a:pt x="8095" y="0"/>
                  </a:lnTo>
                  <a:lnTo>
                    <a:pt x="10312" y="1318"/>
                  </a:lnTo>
                  <a:lnTo>
                    <a:pt x="12535" y="2639"/>
                  </a:lnTo>
                  <a:lnTo>
                    <a:pt x="13729" y="8417"/>
                  </a:lnTo>
                  <a:lnTo>
                    <a:pt x="10808" y="12862"/>
                  </a:lnTo>
                  <a:lnTo>
                    <a:pt x="8230" y="14094"/>
                  </a:lnTo>
                  <a:lnTo>
                    <a:pt x="5334" y="14069"/>
                  </a:lnTo>
                  <a:lnTo>
                    <a:pt x="3111" y="13078"/>
                  </a:lnTo>
                  <a:lnTo>
                    <a:pt x="1219" y="10818"/>
                  </a:lnTo>
                  <a:lnTo>
                    <a:pt x="0" y="5674"/>
                  </a:lnTo>
                  <a:lnTo>
                    <a:pt x="2629" y="1216"/>
                  </a:lnTo>
                  <a:lnTo>
                    <a:pt x="5512" y="302"/>
                  </a:lnTo>
                  <a:lnTo>
                    <a:pt x="806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05" name="Shape 35249"/>
            <p:cNvSpPr/>
            <p:nvPr/>
          </p:nvSpPr>
          <p:spPr>
            <a:xfrm>
              <a:off x="797879" y="863238"/>
              <a:ext cx="14084" cy="13767"/>
            </a:xfrm>
            <a:custGeom>
              <a:avLst/>
              <a:gdLst/>
              <a:ahLst/>
              <a:cxnLst/>
              <a:rect l="0" t="0" r="0" b="0"/>
              <a:pathLst>
                <a:path w="14084" h="13767">
                  <a:moveTo>
                    <a:pt x="7785" y="0"/>
                  </a:moveTo>
                  <a:lnTo>
                    <a:pt x="10338" y="673"/>
                  </a:lnTo>
                  <a:lnTo>
                    <a:pt x="12560" y="1981"/>
                  </a:lnTo>
                  <a:lnTo>
                    <a:pt x="14084" y="7150"/>
                  </a:lnTo>
                  <a:lnTo>
                    <a:pt x="11773" y="12230"/>
                  </a:lnTo>
                  <a:lnTo>
                    <a:pt x="9525" y="13488"/>
                  </a:lnTo>
                  <a:lnTo>
                    <a:pt x="6629" y="13767"/>
                  </a:lnTo>
                  <a:lnTo>
                    <a:pt x="4064" y="13411"/>
                  </a:lnTo>
                  <a:lnTo>
                    <a:pt x="2172" y="11786"/>
                  </a:lnTo>
                  <a:lnTo>
                    <a:pt x="0" y="6312"/>
                  </a:lnTo>
                  <a:lnTo>
                    <a:pt x="2311" y="1537"/>
                  </a:lnTo>
                  <a:lnTo>
                    <a:pt x="4877" y="292"/>
                  </a:lnTo>
                  <a:lnTo>
                    <a:pt x="77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06" name="Shape 35250"/>
            <p:cNvSpPr/>
            <p:nvPr/>
          </p:nvSpPr>
          <p:spPr>
            <a:xfrm>
              <a:off x="797879" y="863244"/>
              <a:ext cx="14084" cy="13761"/>
            </a:xfrm>
            <a:custGeom>
              <a:avLst/>
              <a:gdLst/>
              <a:ahLst/>
              <a:cxnLst/>
              <a:rect l="0" t="0" r="0" b="0"/>
              <a:pathLst>
                <a:path w="14084" h="13761">
                  <a:moveTo>
                    <a:pt x="7724" y="0"/>
                  </a:moveTo>
                  <a:lnTo>
                    <a:pt x="7809" y="0"/>
                  </a:lnTo>
                  <a:lnTo>
                    <a:pt x="10338" y="667"/>
                  </a:lnTo>
                  <a:lnTo>
                    <a:pt x="12560" y="1975"/>
                  </a:lnTo>
                  <a:lnTo>
                    <a:pt x="14084" y="7144"/>
                  </a:lnTo>
                  <a:lnTo>
                    <a:pt x="11773" y="12224"/>
                  </a:lnTo>
                  <a:lnTo>
                    <a:pt x="9525" y="13481"/>
                  </a:lnTo>
                  <a:lnTo>
                    <a:pt x="6629" y="13761"/>
                  </a:lnTo>
                  <a:lnTo>
                    <a:pt x="4064" y="13405"/>
                  </a:lnTo>
                  <a:lnTo>
                    <a:pt x="2172" y="11780"/>
                  </a:lnTo>
                  <a:lnTo>
                    <a:pt x="0" y="6306"/>
                  </a:lnTo>
                  <a:lnTo>
                    <a:pt x="2311" y="1531"/>
                  </a:lnTo>
                  <a:lnTo>
                    <a:pt x="4877" y="286"/>
                  </a:lnTo>
                  <a:lnTo>
                    <a:pt x="77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07" name="Shape 35251"/>
            <p:cNvSpPr/>
            <p:nvPr/>
          </p:nvSpPr>
          <p:spPr>
            <a:xfrm>
              <a:off x="828070" y="833207"/>
              <a:ext cx="14110" cy="14415"/>
            </a:xfrm>
            <a:custGeom>
              <a:avLst/>
              <a:gdLst/>
              <a:ahLst/>
              <a:cxnLst/>
              <a:rect l="0" t="0" r="0" b="0"/>
              <a:pathLst>
                <a:path w="14110" h="14415">
                  <a:moveTo>
                    <a:pt x="6820" y="0"/>
                  </a:moveTo>
                  <a:lnTo>
                    <a:pt x="9690" y="673"/>
                  </a:lnTo>
                  <a:lnTo>
                    <a:pt x="11913" y="2311"/>
                  </a:lnTo>
                  <a:lnTo>
                    <a:pt x="14110" y="6833"/>
                  </a:lnTo>
                  <a:lnTo>
                    <a:pt x="12421" y="12243"/>
                  </a:lnTo>
                  <a:lnTo>
                    <a:pt x="10160" y="13805"/>
                  </a:lnTo>
                  <a:lnTo>
                    <a:pt x="7277" y="14415"/>
                  </a:lnTo>
                  <a:lnTo>
                    <a:pt x="4382" y="13729"/>
                  </a:lnTo>
                  <a:lnTo>
                    <a:pt x="2172" y="12421"/>
                  </a:lnTo>
                  <a:lnTo>
                    <a:pt x="0" y="7277"/>
                  </a:lnTo>
                  <a:lnTo>
                    <a:pt x="1981" y="2489"/>
                  </a:lnTo>
                  <a:lnTo>
                    <a:pt x="4229" y="915"/>
                  </a:lnTo>
                  <a:lnTo>
                    <a:pt x="682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08" name="Shape 35252"/>
            <p:cNvSpPr/>
            <p:nvPr/>
          </p:nvSpPr>
          <p:spPr>
            <a:xfrm>
              <a:off x="828070" y="833209"/>
              <a:ext cx="14102" cy="14413"/>
            </a:xfrm>
            <a:custGeom>
              <a:avLst/>
              <a:gdLst/>
              <a:ahLst/>
              <a:cxnLst/>
              <a:rect l="0" t="0" r="0" b="0"/>
              <a:pathLst>
                <a:path w="14102" h="14413">
                  <a:moveTo>
                    <a:pt x="6815" y="0"/>
                  </a:moveTo>
                  <a:lnTo>
                    <a:pt x="6827" y="0"/>
                  </a:lnTo>
                  <a:lnTo>
                    <a:pt x="9690" y="672"/>
                  </a:lnTo>
                  <a:lnTo>
                    <a:pt x="11913" y="2310"/>
                  </a:lnTo>
                  <a:lnTo>
                    <a:pt x="14102" y="6815"/>
                  </a:lnTo>
                  <a:lnTo>
                    <a:pt x="14102" y="6856"/>
                  </a:lnTo>
                  <a:lnTo>
                    <a:pt x="12421" y="12242"/>
                  </a:lnTo>
                  <a:lnTo>
                    <a:pt x="10160" y="13803"/>
                  </a:lnTo>
                  <a:lnTo>
                    <a:pt x="7277" y="14413"/>
                  </a:lnTo>
                  <a:lnTo>
                    <a:pt x="4382" y="13727"/>
                  </a:lnTo>
                  <a:lnTo>
                    <a:pt x="2172" y="12419"/>
                  </a:lnTo>
                  <a:lnTo>
                    <a:pt x="0" y="7276"/>
                  </a:lnTo>
                  <a:lnTo>
                    <a:pt x="1981" y="2488"/>
                  </a:lnTo>
                  <a:lnTo>
                    <a:pt x="4229" y="913"/>
                  </a:lnTo>
                  <a:lnTo>
                    <a:pt x="681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09" name="Shape 35253"/>
            <p:cNvSpPr/>
            <p:nvPr/>
          </p:nvSpPr>
          <p:spPr>
            <a:xfrm>
              <a:off x="855411" y="800572"/>
              <a:ext cx="13792" cy="13780"/>
            </a:xfrm>
            <a:custGeom>
              <a:avLst/>
              <a:gdLst/>
              <a:ahLst/>
              <a:cxnLst/>
              <a:rect l="0" t="0" r="0" b="0"/>
              <a:pathLst>
                <a:path w="13792" h="13780">
                  <a:moveTo>
                    <a:pt x="5880" y="0"/>
                  </a:moveTo>
                  <a:lnTo>
                    <a:pt x="8446" y="26"/>
                  </a:lnTo>
                  <a:lnTo>
                    <a:pt x="10973" y="1334"/>
                  </a:lnTo>
                  <a:lnTo>
                    <a:pt x="13792" y="5842"/>
                  </a:lnTo>
                  <a:lnTo>
                    <a:pt x="12433" y="11290"/>
                  </a:lnTo>
                  <a:lnTo>
                    <a:pt x="10490" y="13183"/>
                  </a:lnTo>
                  <a:lnTo>
                    <a:pt x="7925" y="13780"/>
                  </a:lnTo>
                  <a:lnTo>
                    <a:pt x="5055" y="13741"/>
                  </a:lnTo>
                  <a:lnTo>
                    <a:pt x="2502" y="12433"/>
                  </a:lnTo>
                  <a:lnTo>
                    <a:pt x="0" y="7595"/>
                  </a:lnTo>
                  <a:lnTo>
                    <a:pt x="1346" y="2489"/>
                  </a:lnTo>
                  <a:lnTo>
                    <a:pt x="3302" y="915"/>
                  </a:lnTo>
                  <a:lnTo>
                    <a:pt x="58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10" name="Shape 35254"/>
            <p:cNvSpPr/>
            <p:nvPr/>
          </p:nvSpPr>
          <p:spPr>
            <a:xfrm>
              <a:off x="855411" y="800572"/>
              <a:ext cx="13792" cy="13780"/>
            </a:xfrm>
            <a:custGeom>
              <a:avLst/>
              <a:gdLst/>
              <a:ahLst/>
              <a:cxnLst/>
              <a:rect l="0" t="0" r="0" b="0"/>
              <a:pathLst>
                <a:path w="13792" h="13780">
                  <a:moveTo>
                    <a:pt x="5880" y="0"/>
                  </a:moveTo>
                  <a:lnTo>
                    <a:pt x="8446" y="26"/>
                  </a:lnTo>
                  <a:lnTo>
                    <a:pt x="10973" y="1334"/>
                  </a:lnTo>
                  <a:lnTo>
                    <a:pt x="13792" y="5842"/>
                  </a:lnTo>
                  <a:lnTo>
                    <a:pt x="12433" y="11290"/>
                  </a:lnTo>
                  <a:lnTo>
                    <a:pt x="10490" y="13183"/>
                  </a:lnTo>
                  <a:lnTo>
                    <a:pt x="7925" y="13780"/>
                  </a:lnTo>
                  <a:lnTo>
                    <a:pt x="5055" y="13741"/>
                  </a:lnTo>
                  <a:lnTo>
                    <a:pt x="2502" y="12433"/>
                  </a:lnTo>
                  <a:lnTo>
                    <a:pt x="0" y="7595"/>
                  </a:lnTo>
                  <a:lnTo>
                    <a:pt x="1346" y="2489"/>
                  </a:lnTo>
                  <a:lnTo>
                    <a:pt x="3302" y="915"/>
                  </a:lnTo>
                  <a:lnTo>
                    <a:pt x="58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11" name="Shape 35255"/>
            <p:cNvSpPr/>
            <p:nvPr/>
          </p:nvSpPr>
          <p:spPr>
            <a:xfrm>
              <a:off x="898389" y="727458"/>
              <a:ext cx="14084" cy="14110"/>
            </a:xfrm>
            <a:custGeom>
              <a:avLst/>
              <a:gdLst/>
              <a:ahLst/>
              <a:cxnLst/>
              <a:rect l="0" t="0" r="0" b="0"/>
              <a:pathLst>
                <a:path w="14084" h="14110">
                  <a:moveTo>
                    <a:pt x="7125" y="0"/>
                  </a:moveTo>
                  <a:lnTo>
                    <a:pt x="9995" y="686"/>
                  </a:lnTo>
                  <a:lnTo>
                    <a:pt x="11900" y="2311"/>
                  </a:lnTo>
                  <a:lnTo>
                    <a:pt x="13805" y="4572"/>
                  </a:lnTo>
                  <a:lnTo>
                    <a:pt x="14084" y="6820"/>
                  </a:lnTo>
                  <a:lnTo>
                    <a:pt x="13411" y="9703"/>
                  </a:lnTo>
                  <a:lnTo>
                    <a:pt x="11773" y="11912"/>
                  </a:lnTo>
                  <a:lnTo>
                    <a:pt x="9512" y="13500"/>
                  </a:lnTo>
                  <a:lnTo>
                    <a:pt x="6947" y="14110"/>
                  </a:lnTo>
                  <a:lnTo>
                    <a:pt x="4064" y="13093"/>
                  </a:lnTo>
                  <a:lnTo>
                    <a:pt x="1841" y="11468"/>
                  </a:lnTo>
                  <a:lnTo>
                    <a:pt x="584" y="9207"/>
                  </a:lnTo>
                  <a:lnTo>
                    <a:pt x="0" y="6629"/>
                  </a:lnTo>
                  <a:lnTo>
                    <a:pt x="673" y="3759"/>
                  </a:lnTo>
                  <a:lnTo>
                    <a:pt x="1968" y="1841"/>
                  </a:lnTo>
                  <a:lnTo>
                    <a:pt x="4546" y="292"/>
                  </a:lnTo>
                  <a:lnTo>
                    <a:pt x="712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12" name="Shape 35256"/>
            <p:cNvSpPr/>
            <p:nvPr/>
          </p:nvSpPr>
          <p:spPr>
            <a:xfrm>
              <a:off x="898389" y="727458"/>
              <a:ext cx="14078" cy="14107"/>
            </a:xfrm>
            <a:custGeom>
              <a:avLst/>
              <a:gdLst/>
              <a:ahLst/>
              <a:cxnLst/>
              <a:rect l="0" t="0" r="0" b="0"/>
              <a:pathLst>
                <a:path w="14078" h="14107">
                  <a:moveTo>
                    <a:pt x="7125" y="0"/>
                  </a:moveTo>
                  <a:lnTo>
                    <a:pt x="9995" y="686"/>
                  </a:lnTo>
                  <a:lnTo>
                    <a:pt x="11900" y="2311"/>
                  </a:lnTo>
                  <a:lnTo>
                    <a:pt x="13805" y="4572"/>
                  </a:lnTo>
                  <a:lnTo>
                    <a:pt x="14078" y="6768"/>
                  </a:lnTo>
                  <a:lnTo>
                    <a:pt x="14078" y="6847"/>
                  </a:lnTo>
                  <a:lnTo>
                    <a:pt x="13411" y="9703"/>
                  </a:lnTo>
                  <a:lnTo>
                    <a:pt x="11773" y="11912"/>
                  </a:lnTo>
                  <a:lnTo>
                    <a:pt x="9512" y="13500"/>
                  </a:lnTo>
                  <a:lnTo>
                    <a:pt x="6957" y="14107"/>
                  </a:lnTo>
                  <a:lnTo>
                    <a:pt x="6940" y="14107"/>
                  </a:lnTo>
                  <a:lnTo>
                    <a:pt x="4064" y="13093"/>
                  </a:lnTo>
                  <a:lnTo>
                    <a:pt x="1841" y="11468"/>
                  </a:lnTo>
                  <a:lnTo>
                    <a:pt x="584" y="9207"/>
                  </a:lnTo>
                  <a:lnTo>
                    <a:pt x="0" y="6629"/>
                  </a:lnTo>
                  <a:lnTo>
                    <a:pt x="673" y="3759"/>
                  </a:lnTo>
                  <a:lnTo>
                    <a:pt x="1968" y="1841"/>
                  </a:lnTo>
                  <a:lnTo>
                    <a:pt x="4546" y="292"/>
                  </a:lnTo>
                  <a:lnTo>
                    <a:pt x="712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13" name="Shape 35257"/>
            <p:cNvSpPr/>
            <p:nvPr/>
          </p:nvSpPr>
          <p:spPr>
            <a:xfrm>
              <a:off x="913961" y="687936"/>
              <a:ext cx="14110" cy="14097"/>
            </a:xfrm>
            <a:custGeom>
              <a:avLst/>
              <a:gdLst/>
              <a:ahLst/>
              <a:cxnLst/>
              <a:rect l="0" t="0" r="0" b="0"/>
              <a:pathLst>
                <a:path w="14110" h="14097">
                  <a:moveTo>
                    <a:pt x="6502" y="0"/>
                  </a:moveTo>
                  <a:lnTo>
                    <a:pt x="9385" y="343"/>
                  </a:lnTo>
                  <a:lnTo>
                    <a:pt x="11925" y="1676"/>
                  </a:lnTo>
                  <a:lnTo>
                    <a:pt x="13500" y="3937"/>
                  </a:lnTo>
                  <a:lnTo>
                    <a:pt x="14110" y="6502"/>
                  </a:lnTo>
                  <a:lnTo>
                    <a:pt x="13754" y="9398"/>
                  </a:lnTo>
                  <a:lnTo>
                    <a:pt x="12433" y="11621"/>
                  </a:lnTo>
                  <a:lnTo>
                    <a:pt x="10160" y="13183"/>
                  </a:lnTo>
                  <a:lnTo>
                    <a:pt x="7582" y="14097"/>
                  </a:lnTo>
                  <a:lnTo>
                    <a:pt x="4394" y="13741"/>
                  </a:lnTo>
                  <a:lnTo>
                    <a:pt x="2172" y="12433"/>
                  </a:lnTo>
                  <a:lnTo>
                    <a:pt x="597" y="9868"/>
                  </a:lnTo>
                  <a:lnTo>
                    <a:pt x="0" y="7277"/>
                  </a:lnTo>
                  <a:lnTo>
                    <a:pt x="356" y="4712"/>
                  </a:lnTo>
                  <a:lnTo>
                    <a:pt x="1664" y="2172"/>
                  </a:lnTo>
                  <a:lnTo>
                    <a:pt x="3924" y="610"/>
                  </a:lnTo>
                  <a:lnTo>
                    <a:pt x="650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14" name="Shape 35258"/>
            <p:cNvSpPr/>
            <p:nvPr/>
          </p:nvSpPr>
          <p:spPr>
            <a:xfrm>
              <a:off x="913961" y="687946"/>
              <a:ext cx="14102" cy="14087"/>
            </a:xfrm>
            <a:custGeom>
              <a:avLst/>
              <a:gdLst/>
              <a:ahLst/>
              <a:cxnLst/>
              <a:rect l="0" t="0" r="0" b="0"/>
              <a:pathLst>
                <a:path w="14102" h="14087">
                  <a:moveTo>
                    <a:pt x="6458" y="0"/>
                  </a:moveTo>
                  <a:lnTo>
                    <a:pt x="6590" y="0"/>
                  </a:lnTo>
                  <a:lnTo>
                    <a:pt x="9385" y="333"/>
                  </a:lnTo>
                  <a:lnTo>
                    <a:pt x="11925" y="1666"/>
                  </a:lnTo>
                  <a:lnTo>
                    <a:pt x="13500" y="3927"/>
                  </a:lnTo>
                  <a:lnTo>
                    <a:pt x="14102" y="6460"/>
                  </a:lnTo>
                  <a:lnTo>
                    <a:pt x="14102" y="6553"/>
                  </a:lnTo>
                  <a:lnTo>
                    <a:pt x="13754" y="9387"/>
                  </a:lnTo>
                  <a:lnTo>
                    <a:pt x="12433" y="11610"/>
                  </a:lnTo>
                  <a:lnTo>
                    <a:pt x="10160" y="13172"/>
                  </a:lnTo>
                  <a:lnTo>
                    <a:pt x="7582" y="14087"/>
                  </a:lnTo>
                  <a:lnTo>
                    <a:pt x="4394" y="13731"/>
                  </a:lnTo>
                  <a:lnTo>
                    <a:pt x="2172" y="12423"/>
                  </a:lnTo>
                  <a:lnTo>
                    <a:pt x="597" y="9858"/>
                  </a:lnTo>
                  <a:lnTo>
                    <a:pt x="0" y="7267"/>
                  </a:lnTo>
                  <a:lnTo>
                    <a:pt x="356" y="4701"/>
                  </a:lnTo>
                  <a:lnTo>
                    <a:pt x="1664" y="2161"/>
                  </a:lnTo>
                  <a:lnTo>
                    <a:pt x="3924" y="599"/>
                  </a:lnTo>
                  <a:lnTo>
                    <a:pt x="645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15" name="Shape 35259"/>
            <p:cNvSpPr/>
            <p:nvPr/>
          </p:nvSpPr>
          <p:spPr>
            <a:xfrm>
              <a:off x="68958" y="549532"/>
              <a:ext cx="82855" cy="22327"/>
            </a:xfrm>
            <a:custGeom>
              <a:avLst/>
              <a:gdLst/>
              <a:ahLst/>
              <a:cxnLst/>
              <a:rect l="0" t="0" r="0" b="0"/>
              <a:pathLst>
                <a:path w="82855" h="22327">
                  <a:moveTo>
                    <a:pt x="305" y="0"/>
                  </a:moveTo>
                  <a:lnTo>
                    <a:pt x="82855" y="13373"/>
                  </a:lnTo>
                  <a:lnTo>
                    <a:pt x="0" y="22327"/>
                  </a:lnTo>
                  <a:lnTo>
                    <a:pt x="30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16" name="Shape 35260"/>
            <p:cNvSpPr/>
            <p:nvPr/>
          </p:nvSpPr>
          <p:spPr>
            <a:xfrm>
              <a:off x="68958" y="549532"/>
              <a:ext cx="82855" cy="22324"/>
            </a:xfrm>
            <a:custGeom>
              <a:avLst/>
              <a:gdLst/>
              <a:ahLst/>
              <a:cxnLst/>
              <a:rect l="0" t="0" r="0" b="0"/>
              <a:pathLst>
                <a:path w="82855" h="22324">
                  <a:moveTo>
                    <a:pt x="305" y="0"/>
                  </a:moveTo>
                  <a:lnTo>
                    <a:pt x="82855" y="13373"/>
                  </a:lnTo>
                  <a:lnTo>
                    <a:pt x="25" y="22324"/>
                  </a:lnTo>
                  <a:lnTo>
                    <a:pt x="0" y="22324"/>
                  </a:lnTo>
                  <a:lnTo>
                    <a:pt x="30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17" name="Shape 35261"/>
            <p:cNvSpPr/>
            <p:nvPr/>
          </p:nvSpPr>
          <p:spPr>
            <a:xfrm>
              <a:off x="921901" y="560143"/>
              <a:ext cx="82436" cy="22339"/>
            </a:xfrm>
            <a:custGeom>
              <a:avLst/>
              <a:gdLst/>
              <a:ahLst/>
              <a:cxnLst/>
              <a:rect l="0" t="0" r="0" b="0"/>
              <a:pathLst>
                <a:path w="82436" h="22339">
                  <a:moveTo>
                    <a:pt x="82436" y="0"/>
                  </a:moveTo>
                  <a:lnTo>
                    <a:pt x="82131" y="22339"/>
                  </a:lnTo>
                  <a:lnTo>
                    <a:pt x="0" y="8979"/>
                  </a:lnTo>
                  <a:lnTo>
                    <a:pt x="824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18" name="Shape 35262"/>
            <p:cNvSpPr/>
            <p:nvPr/>
          </p:nvSpPr>
          <p:spPr>
            <a:xfrm>
              <a:off x="921903" y="560146"/>
              <a:ext cx="82433" cy="22327"/>
            </a:xfrm>
            <a:custGeom>
              <a:avLst/>
              <a:gdLst/>
              <a:ahLst/>
              <a:cxnLst/>
              <a:rect l="0" t="0" r="0" b="0"/>
              <a:pathLst>
                <a:path w="82433" h="22327">
                  <a:moveTo>
                    <a:pt x="82408" y="0"/>
                  </a:moveTo>
                  <a:lnTo>
                    <a:pt x="82433" y="0"/>
                  </a:lnTo>
                  <a:lnTo>
                    <a:pt x="82129" y="22327"/>
                  </a:lnTo>
                  <a:lnTo>
                    <a:pt x="82066" y="22327"/>
                  </a:lnTo>
                  <a:lnTo>
                    <a:pt x="0" y="8977"/>
                  </a:lnTo>
                  <a:lnTo>
                    <a:pt x="0" y="8976"/>
                  </a:lnTo>
                  <a:lnTo>
                    <a:pt x="8240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19" name="Shape 35263"/>
            <p:cNvSpPr/>
            <p:nvPr/>
          </p:nvSpPr>
          <p:spPr>
            <a:xfrm>
              <a:off x="161191" y="390785"/>
              <a:ext cx="13780" cy="13437"/>
            </a:xfrm>
            <a:custGeom>
              <a:avLst/>
              <a:gdLst/>
              <a:ahLst/>
              <a:cxnLst/>
              <a:rect l="0" t="0" r="0" b="0"/>
              <a:pathLst>
                <a:path w="13780" h="13437">
                  <a:moveTo>
                    <a:pt x="7442" y="0"/>
                  </a:moveTo>
                  <a:lnTo>
                    <a:pt x="10020" y="673"/>
                  </a:lnTo>
                  <a:lnTo>
                    <a:pt x="12243" y="1981"/>
                  </a:lnTo>
                  <a:lnTo>
                    <a:pt x="13488" y="4559"/>
                  </a:lnTo>
                  <a:lnTo>
                    <a:pt x="13780" y="7138"/>
                  </a:lnTo>
                  <a:lnTo>
                    <a:pt x="13424" y="9690"/>
                  </a:lnTo>
                  <a:lnTo>
                    <a:pt x="11798" y="11582"/>
                  </a:lnTo>
                  <a:lnTo>
                    <a:pt x="9538" y="13157"/>
                  </a:lnTo>
                  <a:lnTo>
                    <a:pt x="6629" y="13437"/>
                  </a:lnTo>
                  <a:lnTo>
                    <a:pt x="3772" y="13081"/>
                  </a:lnTo>
                  <a:lnTo>
                    <a:pt x="1867" y="11456"/>
                  </a:lnTo>
                  <a:lnTo>
                    <a:pt x="279" y="9512"/>
                  </a:lnTo>
                  <a:lnTo>
                    <a:pt x="0" y="6642"/>
                  </a:lnTo>
                  <a:lnTo>
                    <a:pt x="660" y="4077"/>
                  </a:lnTo>
                  <a:lnTo>
                    <a:pt x="1994" y="1854"/>
                  </a:lnTo>
                  <a:lnTo>
                    <a:pt x="4585" y="279"/>
                  </a:lnTo>
                  <a:lnTo>
                    <a:pt x="744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20" name="Shape 35264"/>
            <p:cNvSpPr/>
            <p:nvPr/>
          </p:nvSpPr>
          <p:spPr>
            <a:xfrm>
              <a:off x="161199" y="390785"/>
              <a:ext cx="13767" cy="13437"/>
            </a:xfrm>
            <a:custGeom>
              <a:avLst/>
              <a:gdLst/>
              <a:ahLst/>
              <a:cxnLst/>
              <a:rect l="0" t="0" r="0" b="0"/>
              <a:pathLst>
                <a:path w="13767" h="13437">
                  <a:moveTo>
                    <a:pt x="7435" y="0"/>
                  </a:moveTo>
                  <a:lnTo>
                    <a:pt x="10013" y="673"/>
                  </a:lnTo>
                  <a:lnTo>
                    <a:pt x="12235" y="1981"/>
                  </a:lnTo>
                  <a:lnTo>
                    <a:pt x="13480" y="4559"/>
                  </a:lnTo>
                  <a:lnTo>
                    <a:pt x="13767" y="7091"/>
                  </a:lnTo>
                  <a:lnTo>
                    <a:pt x="13767" y="7175"/>
                  </a:lnTo>
                  <a:lnTo>
                    <a:pt x="13416" y="9690"/>
                  </a:lnTo>
                  <a:lnTo>
                    <a:pt x="11791" y="11582"/>
                  </a:lnTo>
                  <a:lnTo>
                    <a:pt x="9530" y="13157"/>
                  </a:lnTo>
                  <a:lnTo>
                    <a:pt x="6622" y="13437"/>
                  </a:lnTo>
                  <a:lnTo>
                    <a:pt x="3764" y="13081"/>
                  </a:lnTo>
                  <a:lnTo>
                    <a:pt x="1859" y="11456"/>
                  </a:lnTo>
                  <a:lnTo>
                    <a:pt x="272" y="9512"/>
                  </a:lnTo>
                  <a:lnTo>
                    <a:pt x="0" y="6720"/>
                  </a:lnTo>
                  <a:lnTo>
                    <a:pt x="0" y="6613"/>
                  </a:lnTo>
                  <a:lnTo>
                    <a:pt x="653" y="4077"/>
                  </a:lnTo>
                  <a:lnTo>
                    <a:pt x="1987" y="1854"/>
                  </a:lnTo>
                  <a:lnTo>
                    <a:pt x="4577" y="279"/>
                  </a:lnTo>
                  <a:lnTo>
                    <a:pt x="743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21" name="Shape 35265"/>
            <p:cNvSpPr/>
            <p:nvPr/>
          </p:nvSpPr>
          <p:spPr>
            <a:xfrm>
              <a:off x="145269" y="429975"/>
              <a:ext cx="14122" cy="14110"/>
            </a:xfrm>
            <a:custGeom>
              <a:avLst/>
              <a:gdLst/>
              <a:ahLst/>
              <a:cxnLst/>
              <a:rect l="0" t="0" r="0" b="0"/>
              <a:pathLst>
                <a:path w="14122" h="14110">
                  <a:moveTo>
                    <a:pt x="6833" y="0"/>
                  </a:moveTo>
                  <a:lnTo>
                    <a:pt x="9715" y="356"/>
                  </a:lnTo>
                  <a:lnTo>
                    <a:pt x="12255" y="1994"/>
                  </a:lnTo>
                  <a:lnTo>
                    <a:pt x="13513" y="3925"/>
                  </a:lnTo>
                  <a:lnTo>
                    <a:pt x="14122" y="6503"/>
                  </a:lnTo>
                  <a:lnTo>
                    <a:pt x="14084" y="9385"/>
                  </a:lnTo>
                  <a:lnTo>
                    <a:pt x="12776" y="11608"/>
                  </a:lnTo>
                  <a:lnTo>
                    <a:pt x="10515" y="13183"/>
                  </a:lnTo>
                  <a:lnTo>
                    <a:pt x="7607" y="14110"/>
                  </a:lnTo>
                  <a:lnTo>
                    <a:pt x="4750" y="13424"/>
                  </a:lnTo>
                  <a:lnTo>
                    <a:pt x="2515" y="12421"/>
                  </a:lnTo>
                  <a:lnTo>
                    <a:pt x="609" y="10173"/>
                  </a:lnTo>
                  <a:lnTo>
                    <a:pt x="0" y="7595"/>
                  </a:lnTo>
                  <a:lnTo>
                    <a:pt x="356" y="5042"/>
                  </a:lnTo>
                  <a:lnTo>
                    <a:pt x="2006" y="2489"/>
                  </a:lnTo>
                  <a:lnTo>
                    <a:pt x="3962" y="597"/>
                  </a:lnTo>
                  <a:lnTo>
                    <a:pt x="683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22" name="Shape 35266"/>
            <p:cNvSpPr/>
            <p:nvPr/>
          </p:nvSpPr>
          <p:spPr>
            <a:xfrm>
              <a:off x="145286" y="429975"/>
              <a:ext cx="14106" cy="14106"/>
            </a:xfrm>
            <a:custGeom>
              <a:avLst/>
              <a:gdLst/>
              <a:ahLst/>
              <a:cxnLst/>
              <a:rect l="0" t="0" r="0" b="0"/>
              <a:pathLst>
                <a:path w="14106" h="14106">
                  <a:moveTo>
                    <a:pt x="6816" y="0"/>
                  </a:moveTo>
                  <a:lnTo>
                    <a:pt x="9699" y="356"/>
                  </a:lnTo>
                  <a:lnTo>
                    <a:pt x="12239" y="1994"/>
                  </a:lnTo>
                  <a:lnTo>
                    <a:pt x="13496" y="3925"/>
                  </a:lnTo>
                  <a:lnTo>
                    <a:pt x="14106" y="6503"/>
                  </a:lnTo>
                  <a:lnTo>
                    <a:pt x="14068" y="9385"/>
                  </a:lnTo>
                  <a:lnTo>
                    <a:pt x="12760" y="11608"/>
                  </a:lnTo>
                  <a:lnTo>
                    <a:pt x="10499" y="13183"/>
                  </a:lnTo>
                  <a:lnTo>
                    <a:pt x="7603" y="14106"/>
                  </a:lnTo>
                  <a:lnTo>
                    <a:pt x="7575" y="14106"/>
                  </a:lnTo>
                  <a:lnTo>
                    <a:pt x="4733" y="13424"/>
                  </a:lnTo>
                  <a:lnTo>
                    <a:pt x="2498" y="12421"/>
                  </a:lnTo>
                  <a:lnTo>
                    <a:pt x="593" y="10173"/>
                  </a:lnTo>
                  <a:lnTo>
                    <a:pt x="0" y="7665"/>
                  </a:lnTo>
                  <a:lnTo>
                    <a:pt x="0" y="7477"/>
                  </a:lnTo>
                  <a:lnTo>
                    <a:pt x="339" y="5042"/>
                  </a:lnTo>
                  <a:lnTo>
                    <a:pt x="1990" y="2489"/>
                  </a:lnTo>
                  <a:lnTo>
                    <a:pt x="3946" y="597"/>
                  </a:lnTo>
                  <a:lnTo>
                    <a:pt x="68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23" name="Shape 35267"/>
            <p:cNvSpPr/>
            <p:nvPr/>
          </p:nvSpPr>
          <p:spPr>
            <a:xfrm>
              <a:off x="134137" y="471136"/>
              <a:ext cx="13805" cy="13818"/>
            </a:xfrm>
            <a:custGeom>
              <a:avLst/>
              <a:gdLst/>
              <a:ahLst/>
              <a:cxnLst/>
              <a:rect l="0" t="0" r="0" b="0"/>
              <a:pathLst>
                <a:path w="13805" h="13818">
                  <a:moveTo>
                    <a:pt x="5563" y="0"/>
                  </a:moveTo>
                  <a:lnTo>
                    <a:pt x="8776" y="38"/>
                  </a:lnTo>
                  <a:lnTo>
                    <a:pt x="11011" y="1029"/>
                  </a:lnTo>
                  <a:lnTo>
                    <a:pt x="12890" y="3302"/>
                  </a:lnTo>
                  <a:lnTo>
                    <a:pt x="13805" y="5880"/>
                  </a:lnTo>
                  <a:lnTo>
                    <a:pt x="13780" y="8433"/>
                  </a:lnTo>
                  <a:lnTo>
                    <a:pt x="12789" y="10985"/>
                  </a:lnTo>
                  <a:lnTo>
                    <a:pt x="10846" y="12891"/>
                  </a:lnTo>
                  <a:lnTo>
                    <a:pt x="8255" y="13818"/>
                  </a:lnTo>
                  <a:lnTo>
                    <a:pt x="5372" y="13779"/>
                  </a:lnTo>
                  <a:lnTo>
                    <a:pt x="2845" y="12459"/>
                  </a:lnTo>
                  <a:lnTo>
                    <a:pt x="927" y="10833"/>
                  </a:lnTo>
                  <a:lnTo>
                    <a:pt x="0" y="8255"/>
                  </a:lnTo>
                  <a:lnTo>
                    <a:pt x="26" y="5690"/>
                  </a:lnTo>
                  <a:lnTo>
                    <a:pt x="1041" y="2820"/>
                  </a:lnTo>
                  <a:lnTo>
                    <a:pt x="2985" y="927"/>
                  </a:lnTo>
                  <a:lnTo>
                    <a:pt x="556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24" name="Shape 35268"/>
            <p:cNvSpPr/>
            <p:nvPr/>
          </p:nvSpPr>
          <p:spPr>
            <a:xfrm>
              <a:off x="134148" y="471136"/>
              <a:ext cx="13795" cy="13814"/>
            </a:xfrm>
            <a:custGeom>
              <a:avLst/>
              <a:gdLst/>
              <a:ahLst/>
              <a:cxnLst/>
              <a:rect l="0" t="0" r="0" b="0"/>
              <a:pathLst>
                <a:path w="13795" h="13814">
                  <a:moveTo>
                    <a:pt x="5552" y="0"/>
                  </a:moveTo>
                  <a:lnTo>
                    <a:pt x="8766" y="38"/>
                  </a:lnTo>
                  <a:lnTo>
                    <a:pt x="11001" y="1029"/>
                  </a:lnTo>
                  <a:lnTo>
                    <a:pt x="12880" y="3302"/>
                  </a:lnTo>
                  <a:lnTo>
                    <a:pt x="13795" y="5880"/>
                  </a:lnTo>
                  <a:lnTo>
                    <a:pt x="13769" y="8433"/>
                  </a:lnTo>
                  <a:lnTo>
                    <a:pt x="12779" y="10985"/>
                  </a:lnTo>
                  <a:lnTo>
                    <a:pt x="10836" y="12891"/>
                  </a:lnTo>
                  <a:lnTo>
                    <a:pt x="8256" y="13814"/>
                  </a:lnTo>
                  <a:lnTo>
                    <a:pt x="7954" y="13814"/>
                  </a:lnTo>
                  <a:lnTo>
                    <a:pt x="5362" y="13779"/>
                  </a:lnTo>
                  <a:lnTo>
                    <a:pt x="2835" y="12459"/>
                  </a:lnTo>
                  <a:lnTo>
                    <a:pt x="917" y="10833"/>
                  </a:lnTo>
                  <a:lnTo>
                    <a:pt x="0" y="8284"/>
                  </a:lnTo>
                  <a:lnTo>
                    <a:pt x="0" y="7225"/>
                  </a:lnTo>
                  <a:lnTo>
                    <a:pt x="15" y="5690"/>
                  </a:lnTo>
                  <a:lnTo>
                    <a:pt x="1031" y="2820"/>
                  </a:lnTo>
                  <a:lnTo>
                    <a:pt x="2974" y="927"/>
                  </a:lnTo>
                  <a:lnTo>
                    <a:pt x="55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25" name="Shape 35269"/>
            <p:cNvSpPr/>
            <p:nvPr/>
          </p:nvSpPr>
          <p:spPr>
            <a:xfrm>
              <a:off x="126557" y="512721"/>
              <a:ext cx="14402" cy="14084"/>
            </a:xfrm>
            <a:custGeom>
              <a:avLst/>
              <a:gdLst/>
              <a:ahLst/>
              <a:cxnLst/>
              <a:rect l="0" t="0" r="0" b="0"/>
              <a:pathLst>
                <a:path w="14402" h="14084">
                  <a:moveTo>
                    <a:pt x="8420" y="0"/>
                  </a:moveTo>
                  <a:lnTo>
                    <a:pt x="11290" y="991"/>
                  </a:lnTo>
                  <a:lnTo>
                    <a:pt x="12878" y="2616"/>
                  </a:lnTo>
                  <a:lnTo>
                    <a:pt x="14122" y="4877"/>
                  </a:lnTo>
                  <a:lnTo>
                    <a:pt x="14402" y="8090"/>
                  </a:lnTo>
                  <a:lnTo>
                    <a:pt x="13729" y="10630"/>
                  </a:lnTo>
                  <a:lnTo>
                    <a:pt x="11786" y="12548"/>
                  </a:lnTo>
                  <a:lnTo>
                    <a:pt x="9512" y="13792"/>
                  </a:lnTo>
                  <a:lnTo>
                    <a:pt x="6629" y="14084"/>
                  </a:lnTo>
                  <a:lnTo>
                    <a:pt x="3772" y="13081"/>
                  </a:lnTo>
                  <a:lnTo>
                    <a:pt x="1867" y="11443"/>
                  </a:lnTo>
                  <a:lnTo>
                    <a:pt x="610" y="9182"/>
                  </a:lnTo>
                  <a:lnTo>
                    <a:pt x="0" y="6299"/>
                  </a:lnTo>
                  <a:lnTo>
                    <a:pt x="1321" y="3416"/>
                  </a:lnTo>
                  <a:lnTo>
                    <a:pt x="3277" y="1524"/>
                  </a:lnTo>
                  <a:lnTo>
                    <a:pt x="5537" y="279"/>
                  </a:lnTo>
                  <a:lnTo>
                    <a:pt x="842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26" name="Shape 35270"/>
            <p:cNvSpPr/>
            <p:nvPr/>
          </p:nvSpPr>
          <p:spPr>
            <a:xfrm>
              <a:off x="126566" y="512724"/>
              <a:ext cx="14389" cy="14072"/>
            </a:xfrm>
            <a:custGeom>
              <a:avLst/>
              <a:gdLst/>
              <a:ahLst/>
              <a:cxnLst/>
              <a:rect l="0" t="0" r="0" b="0"/>
              <a:pathLst>
                <a:path w="14389" h="14072">
                  <a:moveTo>
                    <a:pt x="8375" y="0"/>
                  </a:moveTo>
                  <a:lnTo>
                    <a:pt x="8421" y="0"/>
                  </a:lnTo>
                  <a:lnTo>
                    <a:pt x="11281" y="987"/>
                  </a:lnTo>
                  <a:lnTo>
                    <a:pt x="12869" y="2613"/>
                  </a:lnTo>
                  <a:lnTo>
                    <a:pt x="14113" y="4873"/>
                  </a:lnTo>
                  <a:lnTo>
                    <a:pt x="14389" y="8042"/>
                  </a:lnTo>
                  <a:lnTo>
                    <a:pt x="14389" y="8101"/>
                  </a:lnTo>
                  <a:lnTo>
                    <a:pt x="13720" y="10626"/>
                  </a:lnTo>
                  <a:lnTo>
                    <a:pt x="11777" y="12544"/>
                  </a:lnTo>
                  <a:lnTo>
                    <a:pt x="9503" y="13789"/>
                  </a:lnTo>
                  <a:lnTo>
                    <a:pt x="6709" y="14072"/>
                  </a:lnTo>
                  <a:lnTo>
                    <a:pt x="6595" y="14072"/>
                  </a:lnTo>
                  <a:lnTo>
                    <a:pt x="3763" y="13077"/>
                  </a:lnTo>
                  <a:lnTo>
                    <a:pt x="1858" y="11439"/>
                  </a:lnTo>
                  <a:lnTo>
                    <a:pt x="601" y="9179"/>
                  </a:lnTo>
                  <a:lnTo>
                    <a:pt x="0" y="6338"/>
                  </a:lnTo>
                  <a:lnTo>
                    <a:pt x="0" y="6276"/>
                  </a:lnTo>
                  <a:lnTo>
                    <a:pt x="1312" y="3413"/>
                  </a:lnTo>
                  <a:lnTo>
                    <a:pt x="3268" y="1520"/>
                  </a:lnTo>
                  <a:lnTo>
                    <a:pt x="5528" y="276"/>
                  </a:lnTo>
                  <a:lnTo>
                    <a:pt x="837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27" name="Shape 35271"/>
            <p:cNvSpPr/>
            <p:nvPr/>
          </p:nvSpPr>
          <p:spPr>
            <a:xfrm>
              <a:off x="125735" y="597593"/>
              <a:ext cx="14427" cy="14110"/>
            </a:xfrm>
            <a:custGeom>
              <a:avLst/>
              <a:gdLst/>
              <a:ahLst/>
              <a:cxnLst/>
              <a:rect l="0" t="0" r="0" b="0"/>
              <a:pathLst>
                <a:path w="14427" h="14110">
                  <a:moveTo>
                    <a:pt x="6820" y="0"/>
                  </a:moveTo>
                  <a:lnTo>
                    <a:pt x="9703" y="38"/>
                  </a:lnTo>
                  <a:lnTo>
                    <a:pt x="11938" y="1346"/>
                  </a:lnTo>
                  <a:lnTo>
                    <a:pt x="13513" y="3302"/>
                  </a:lnTo>
                  <a:lnTo>
                    <a:pt x="14427" y="6185"/>
                  </a:lnTo>
                  <a:lnTo>
                    <a:pt x="14072" y="9055"/>
                  </a:lnTo>
                  <a:lnTo>
                    <a:pt x="12764" y="11608"/>
                  </a:lnTo>
                  <a:lnTo>
                    <a:pt x="10820" y="12865"/>
                  </a:lnTo>
                  <a:lnTo>
                    <a:pt x="8230" y="14110"/>
                  </a:lnTo>
                  <a:lnTo>
                    <a:pt x="5359" y="13449"/>
                  </a:lnTo>
                  <a:lnTo>
                    <a:pt x="2819" y="12116"/>
                  </a:lnTo>
                  <a:lnTo>
                    <a:pt x="914" y="10173"/>
                  </a:lnTo>
                  <a:lnTo>
                    <a:pt x="0" y="7594"/>
                  </a:lnTo>
                  <a:lnTo>
                    <a:pt x="660" y="4725"/>
                  </a:lnTo>
                  <a:lnTo>
                    <a:pt x="1651" y="2502"/>
                  </a:lnTo>
                  <a:lnTo>
                    <a:pt x="3937" y="597"/>
                  </a:lnTo>
                  <a:lnTo>
                    <a:pt x="682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28" name="Shape 35272"/>
            <p:cNvSpPr/>
            <p:nvPr/>
          </p:nvSpPr>
          <p:spPr>
            <a:xfrm>
              <a:off x="125740" y="597598"/>
              <a:ext cx="14422" cy="14105"/>
            </a:xfrm>
            <a:custGeom>
              <a:avLst/>
              <a:gdLst/>
              <a:ahLst/>
              <a:cxnLst/>
              <a:rect l="0" t="0" r="0" b="0"/>
              <a:pathLst>
                <a:path w="14422" h="14105">
                  <a:moveTo>
                    <a:pt x="6790" y="0"/>
                  </a:moveTo>
                  <a:lnTo>
                    <a:pt x="7197" y="0"/>
                  </a:lnTo>
                  <a:lnTo>
                    <a:pt x="9698" y="33"/>
                  </a:lnTo>
                  <a:lnTo>
                    <a:pt x="11933" y="1341"/>
                  </a:lnTo>
                  <a:lnTo>
                    <a:pt x="13508" y="3297"/>
                  </a:lnTo>
                  <a:lnTo>
                    <a:pt x="14422" y="6180"/>
                  </a:lnTo>
                  <a:lnTo>
                    <a:pt x="14066" y="9050"/>
                  </a:lnTo>
                  <a:lnTo>
                    <a:pt x="12758" y="11603"/>
                  </a:lnTo>
                  <a:lnTo>
                    <a:pt x="10815" y="12860"/>
                  </a:lnTo>
                  <a:lnTo>
                    <a:pt x="8224" y="14105"/>
                  </a:lnTo>
                  <a:lnTo>
                    <a:pt x="5354" y="13444"/>
                  </a:lnTo>
                  <a:lnTo>
                    <a:pt x="2814" y="12111"/>
                  </a:lnTo>
                  <a:lnTo>
                    <a:pt x="909" y="10168"/>
                  </a:lnTo>
                  <a:lnTo>
                    <a:pt x="0" y="7604"/>
                  </a:lnTo>
                  <a:lnTo>
                    <a:pt x="0" y="7567"/>
                  </a:lnTo>
                  <a:lnTo>
                    <a:pt x="655" y="4719"/>
                  </a:lnTo>
                  <a:lnTo>
                    <a:pt x="1646" y="2497"/>
                  </a:lnTo>
                  <a:lnTo>
                    <a:pt x="3932" y="592"/>
                  </a:lnTo>
                  <a:lnTo>
                    <a:pt x="67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29" name="Shape 35273"/>
            <p:cNvSpPr/>
            <p:nvPr/>
          </p:nvSpPr>
          <p:spPr>
            <a:xfrm>
              <a:off x="132204" y="639640"/>
              <a:ext cx="14135" cy="13474"/>
            </a:xfrm>
            <a:custGeom>
              <a:avLst/>
              <a:gdLst/>
              <a:ahLst/>
              <a:cxnLst/>
              <a:rect l="0" t="0" r="0" b="0"/>
              <a:pathLst>
                <a:path w="14135" h="13474">
                  <a:moveTo>
                    <a:pt x="5880" y="0"/>
                  </a:moveTo>
                  <a:lnTo>
                    <a:pt x="8763" y="25"/>
                  </a:lnTo>
                  <a:lnTo>
                    <a:pt x="10998" y="686"/>
                  </a:lnTo>
                  <a:lnTo>
                    <a:pt x="13208" y="2654"/>
                  </a:lnTo>
                  <a:lnTo>
                    <a:pt x="14135" y="5232"/>
                  </a:lnTo>
                  <a:lnTo>
                    <a:pt x="14097" y="8115"/>
                  </a:lnTo>
                  <a:lnTo>
                    <a:pt x="13107" y="10668"/>
                  </a:lnTo>
                  <a:lnTo>
                    <a:pt x="11163" y="12573"/>
                  </a:lnTo>
                  <a:lnTo>
                    <a:pt x="8890" y="13474"/>
                  </a:lnTo>
                  <a:lnTo>
                    <a:pt x="5690" y="13449"/>
                  </a:lnTo>
                  <a:lnTo>
                    <a:pt x="3150" y="12763"/>
                  </a:lnTo>
                  <a:lnTo>
                    <a:pt x="1245" y="10503"/>
                  </a:lnTo>
                  <a:lnTo>
                    <a:pt x="0" y="7925"/>
                  </a:lnTo>
                  <a:lnTo>
                    <a:pt x="38" y="5042"/>
                  </a:lnTo>
                  <a:lnTo>
                    <a:pt x="1359" y="2819"/>
                  </a:lnTo>
                  <a:lnTo>
                    <a:pt x="3302" y="901"/>
                  </a:lnTo>
                  <a:lnTo>
                    <a:pt x="58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30" name="Shape 35274"/>
            <p:cNvSpPr/>
            <p:nvPr/>
          </p:nvSpPr>
          <p:spPr>
            <a:xfrm>
              <a:off x="132217" y="639648"/>
              <a:ext cx="14122" cy="13462"/>
            </a:xfrm>
            <a:custGeom>
              <a:avLst/>
              <a:gdLst/>
              <a:ahLst/>
              <a:cxnLst/>
              <a:rect l="0" t="0" r="0" b="0"/>
              <a:pathLst>
                <a:path w="14122" h="13462">
                  <a:moveTo>
                    <a:pt x="5845" y="0"/>
                  </a:moveTo>
                  <a:lnTo>
                    <a:pt x="6754" y="0"/>
                  </a:lnTo>
                  <a:lnTo>
                    <a:pt x="8750" y="17"/>
                  </a:lnTo>
                  <a:lnTo>
                    <a:pt x="10986" y="678"/>
                  </a:lnTo>
                  <a:lnTo>
                    <a:pt x="13195" y="2646"/>
                  </a:lnTo>
                  <a:lnTo>
                    <a:pt x="14122" y="5224"/>
                  </a:lnTo>
                  <a:lnTo>
                    <a:pt x="14084" y="8107"/>
                  </a:lnTo>
                  <a:lnTo>
                    <a:pt x="13094" y="10660"/>
                  </a:lnTo>
                  <a:lnTo>
                    <a:pt x="11151" y="12565"/>
                  </a:lnTo>
                  <a:lnTo>
                    <a:pt x="8889" y="13462"/>
                  </a:lnTo>
                  <a:lnTo>
                    <a:pt x="8287" y="13462"/>
                  </a:lnTo>
                  <a:lnTo>
                    <a:pt x="5677" y="13441"/>
                  </a:lnTo>
                  <a:lnTo>
                    <a:pt x="3137" y="12755"/>
                  </a:lnTo>
                  <a:lnTo>
                    <a:pt x="1232" y="10495"/>
                  </a:lnTo>
                  <a:lnTo>
                    <a:pt x="0" y="7943"/>
                  </a:lnTo>
                  <a:lnTo>
                    <a:pt x="0" y="6951"/>
                  </a:lnTo>
                  <a:lnTo>
                    <a:pt x="25" y="5034"/>
                  </a:lnTo>
                  <a:lnTo>
                    <a:pt x="1346" y="2811"/>
                  </a:lnTo>
                  <a:lnTo>
                    <a:pt x="3289" y="894"/>
                  </a:lnTo>
                  <a:lnTo>
                    <a:pt x="584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31" name="Shape 35275"/>
            <p:cNvSpPr/>
            <p:nvPr/>
          </p:nvSpPr>
          <p:spPr>
            <a:xfrm>
              <a:off x="925396" y="647062"/>
              <a:ext cx="14122" cy="13805"/>
            </a:xfrm>
            <a:custGeom>
              <a:avLst/>
              <a:gdLst/>
              <a:ahLst/>
              <a:cxnLst/>
              <a:rect l="0" t="0" r="0" b="0"/>
              <a:pathLst>
                <a:path w="14122" h="13805">
                  <a:moveTo>
                    <a:pt x="5563" y="0"/>
                  </a:moveTo>
                  <a:lnTo>
                    <a:pt x="8433" y="26"/>
                  </a:lnTo>
                  <a:lnTo>
                    <a:pt x="10973" y="1359"/>
                  </a:lnTo>
                  <a:lnTo>
                    <a:pt x="13195" y="3315"/>
                  </a:lnTo>
                  <a:lnTo>
                    <a:pt x="14122" y="5563"/>
                  </a:lnTo>
                  <a:lnTo>
                    <a:pt x="14097" y="8115"/>
                  </a:lnTo>
                  <a:lnTo>
                    <a:pt x="12776" y="10998"/>
                  </a:lnTo>
                  <a:lnTo>
                    <a:pt x="10808" y="12878"/>
                  </a:lnTo>
                  <a:lnTo>
                    <a:pt x="8242" y="13805"/>
                  </a:lnTo>
                  <a:lnTo>
                    <a:pt x="5359" y="13767"/>
                  </a:lnTo>
                  <a:lnTo>
                    <a:pt x="2807" y="12776"/>
                  </a:lnTo>
                  <a:lnTo>
                    <a:pt x="1244" y="10859"/>
                  </a:lnTo>
                  <a:lnTo>
                    <a:pt x="0" y="7938"/>
                  </a:lnTo>
                  <a:lnTo>
                    <a:pt x="25" y="5055"/>
                  </a:lnTo>
                  <a:lnTo>
                    <a:pt x="1029" y="2515"/>
                  </a:lnTo>
                  <a:lnTo>
                    <a:pt x="3277" y="1270"/>
                  </a:lnTo>
                  <a:lnTo>
                    <a:pt x="556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32" name="Shape 35276"/>
            <p:cNvSpPr/>
            <p:nvPr/>
          </p:nvSpPr>
          <p:spPr>
            <a:xfrm>
              <a:off x="925396" y="647065"/>
              <a:ext cx="14122" cy="13802"/>
            </a:xfrm>
            <a:custGeom>
              <a:avLst/>
              <a:gdLst/>
              <a:ahLst/>
              <a:cxnLst/>
              <a:rect l="0" t="0" r="0" b="0"/>
              <a:pathLst>
                <a:path w="14122" h="13802">
                  <a:moveTo>
                    <a:pt x="5558" y="0"/>
                  </a:moveTo>
                  <a:lnTo>
                    <a:pt x="5867" y="0"/>
                  </a:lnTo>
                  <a:lnTo>
                    <a:pt x="8433" y="23"/>
                  </a:lnTo>
                  <a:lnTo>
                    <a:pt x="10973" y="1357"/>
                  </a:lnTo>
                  <a:lnTo>
                    <a:pt x="13195" y="3312"/>
                  </a:lnTo>
                  <a:lnTo>
                    <a:pt x="14122" y="5560"/>
                  </a:lnTo>
                  <a:lnTo>
                    <a:pt x="14097" y="8113"/>
                  </a:lnTo>
                  <a:lnTo>
                    <a:pt x="12776" y="10995"/>
                  </a:lnTo>
                  <a:lnTo>
                    <a:pt x="10808" y="12875"/>
                  </a:lnTo>
                  <a:lnTo>
                    <a:pt x="8242" y="13802"/>
                  </a:lnTo>
                  <a:lnTo>
                    <a:pt x="5359" y="13764"/>
                  </a:lnTo>
                  <a:lnTo>
                    <a:pt x="2807" y="12774"/>
                  </a:lnTo>
                  <a:lnTo>
                    <a:pt x="1244" y="10856"/>
                  </a:lnTo>
                  <a:lnTo>
                    <a:pt x="0" y="7935"/>
                  </a:lnTo>
                  <a:lnTo>
                    <a:pt x="25" y="5052"/>
                  </a:lnTo>
                  <a:lnTo>
                    <a:pt x="1029" y="2512"/>
                  </a:lnTo>
                  <a:lnTo>
                    <a:pt x="3277" y="1267"/>
                  </a:lnTo>
                  <a:lnTo>
                    <a:pt x="555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33" name="Shape 35277"/>
            <p:cNvSpPr/>
            <p:nvPr/>
          </p:nvSpPr>
          <p:spPr>
            <a:xfrm>
              <a:off x="932379" y="605205"/>
              <a:ext cx="14402" cy="14135"/>
            </a:xfrm>
            <a:custGeom>
              <a:avLst/>
              <a:gdLst/>
              <a:ahLst/>
              <a:cxnLst/>
              <a:rect l="0" t="0" r="0" b="0"/>
              <a:pathLst>
                <a:path w="14402" h="14135">
                  <a:moveTo>
                    <a:pt x="7772" y="0"/>
                  </a:moveTo>
                  <a:lnTo>
                    <a:pt x="10655" y="1003"/>
                  </a:lnTo>
                  <a:lnTo>
                    <a:pt x="12548" y="2654"/>
                  </a:lnTo>
                  <a:lnTo>
                    <a:pt x="14110" y="5233"/>
                  </a:lnTo>
                  <a:lnTo>
                    <a:pt x="14402" y="7798"/>
                  </a:lnTo>
                  <a:lnTo>
                    <a:pt x="13411" y="10681"/>
                  </a:lnTo>
                  <a:lnTo>
                    <a:pt x="11443" y="12573"/>
                  </a:lnTo>
                  <a:lnTo>
                    <a:pt x="9195" y="14135"/>
                  </a:lnTo>
                  <a:lnTo>
                    <a:pt x="5982" y="14084"/>
                  </a:lnTo>
                  <a:lnTo>
                    <a:pt x="3111" y="13094"/>
                  </a:lnTo>
                  <a:lnTo>
                    <a:pt x="1524" y="11468"/>
                  </a:lnTo>
                  <a:lnTo>
                    <a:pt x="279" y="8890"/>
                  </a:lnTo>
                  <a:lnTo>
                    <a:pt x="0" y="6312"/>
                  </a:lnTo>
                  <a:lnTo>
                    <a:pt x="1003" y="3454"/>
                  </a:lnTo>
                  <a:lnTo>
                    <a:pt x="2629" y="1232"/>
                  </a:lnTo>
                  <a:lnTo>
                    <a:pt x="5207" y="292"/>
                  </a:lnTo>
                  <a:lnTo>
                    <a:pt x="777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34" name="Shape 35278"/>
            <p:cNvSpPr/>
            <p:nvPr/>
          </p:nvSpPr>
          <p:spPr>
            <a:xfrm>
              <a:off x="932381" y="605219"/>
              <a:ext cx="14400" cy="14122"/>
            </a:xfrm>
            <a:custGeom>
              <a:avLst/>
              <a:gdLst/>
              <a:ahLst/>
              <a:cxnLst/>
              <a:rect l="0" t="0" r="0" b="0"/>
              <a:pathLst>
                <a:path w="14400" h="14122">
                  <a:moveTo>
                    <a:pt x="7655" y="0"/>
                  </a:moveTo>
                  <a:lnTo>
                    <a:pt x="7809" y="0"/>
                  </a:lnTo>
                  <a:lnTo>
                    <a:pt x="10654" y="990"/>
                  </a:lnTo>
                  <a:lnTo>
                    <a:pt x="12546" y="2641"/>
                  </a:lnTo>
                  <a:lnTo>
                    <a:pt x="14108" y="5219"/>
                  </a:lnTo>
                  <a:lnTo>
                    <a:pt x="14400" y="7785"/>
                  </a:lnTo>
                  <a:lnTo>
                    <a:pt x="13410" y="10668"/>
                  </a:lnTo>
                  <a:lnTo>
                    <a:pt x="11441" y="12560"/>
                  </a:lnTo>
                  <a:lnTo>
                    <a:pt x="9193" y="14122"/>
                  </a:lnTo>
                  <a:lnTo>
                    <a:pt x="5980" y="14071"/>
                  </a:lnTo>
                  <a:lnTo>
                    <a:pt x="3110" y="13081"/>
                  </a:lnTo>
                  <a:lnTo>
                    <a:pt x="1523" y="11455"/>
                  </a:lnTo>
                  <a:lnTo>
                    <a:pt x="278" y="8877"/>
                  </a:lnTo>
                  <a:lnTo>
                    <a:pt x="0" y="6311"/>
                  </a:lnTo>
                  <a:lnTo>
                    <a:pt x="0" y="6295"/>
                  </a:lnTo>
                  <a:lnTo>
                    <a:pt x="1002" y="3441"/>
                  </a:lnTo>
                  <a:lnTo>
                    <a:pt x="2628" y="1219"/>
                  </a:lnTo>
                  <a:lnTo>
                    <a:pt x="5206" y="279"/>
                  </a:lnTo>
                  <a:lnTo>
                    <a:pt x="76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35" name="Shape 35279"/>
            <p:cNvSpPr/>
            <p:nvPr/>
          </p:nvSpPr>
          <p:spPr>
            <a:xfrm>
              <a:off x="933492" y="520300"/>
              <a:ext cx="14135" cy="14122"/>
            </a:xfrm>
            <a:custGeom>
              <a:avLst/>
              <a:gdLst/>
              <a:ahLst/>
              <a:cxnLst/>
              <a:rect l="0" t="0" r="0" b="0"/>
              <a:pathLst>
                <a:path w="14135" h="14122">
                  <a:moveTo>
                    <a:pt x="5880" y="0"/>
                  </a:moveTo>
                  <a:lnTo>
                    <a:pt x="8750" y="368"/>
                  </a:lnTo>
                  <a:lnTo>
                    <a:pt x="11303" y="1676"/>
                  </a:lnTo>
                  <a:lnTo>
                    <a:pt x="13195" y="3963"/>
                  </a:lnTo>
                  <a:lnTo>
                    <a:pt x="14135" y="6515"/>
                  </a:lnTo>
                  <a:lnTo>
                    <a:pt x="13767" y="9398"/>
                  </a:lnTo>
                  <a:lnTo>
                    <a:pt x="12459" y="11951"/>
                  </a:lnTo>
                  <a:lnTo>
                    <a:pt x="10503" y="13208"/>
                  </a:lnTo>
                  <a:lnTo>
                    <a:pt x="7620" y="14122"/>
                  </a:lnTo>
                  <a:lnTo>
                    <a:pt x="4737" y="13754"/>
                  </a:lnTo>
                  <a:lnTo>
                    <a:pt x="2197" y="12776"/>
                  </a:lnTo>
                  <a:lnTo>
                    <a:pt x="610" y="10503"/>
                  </a:lnTo>
                  <a:lnTo>
                    <a:pt x="0" y="7938"/>
                  </a:lnTo>
                  <a:lnTo>
                    <a:pt x="51" y="5055"/>
                  </a:lnTo>
                  <a:lnTo>
                    <a:pt x="1346" y="2819"/>
                  </a:lnTo>
                  <a:lnTo>
                    <a:pt x="3302" y="940"/>
                  </a:lnTo>
                  <a:lnTo>
                    <a:pt x="58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36" name="Shape 35280"/>
            <p:cNvSpPr/>
            <p:nvPr/>
          </p:nvSpPr>
          <p:spPr>
            <a:xfrm>
              <a:off x="933492" y="520306"/>
              <a:ext cx="14116" cy="14116"/>
            </a:xfrm>
            <a:custGeom>
              <a:avLst/>
              <a:gdLst/>
              <a:ahLst/>
              <a:cxnLst/>
              <a:rect l="0" t="0" r="0" b="0"/>
              <a:pathLst>
                <a:path w="14116" h="14116">
                  <a:moveTo>
                    <a:pt x="5862" y="0"/>
                  </a:moveTo>
                  <a:lnTo>
                    <a:pt x="5931" y="0"/>
                  </a:lnTo>
                  <a:lnTo>
                    <a:pt x="8750" y="362"/>
                  </a:lnTo>
                  <a:lnTo>
                    <a:pt x="11303" y="1670"/>
                  </a:lnTo>
                  <a:lnTo>
                    <a:pt x="13195" y="3956"/>
                  </a:lnTo>
                  <a:lnTo>
                    <a:pt x="14116" y="6457"/>
                  </a:lnTo>
                  <a:lnTo>
                    <a:pt x="14116" y="6659"/>
                  </a:lnTo>
                  <a:lnTo>
                    <a:pt x="13767" y="9391"/>
                  </a:lnTo>
                  <a:lnTo>
                    <a:pt x="12459" y="11944"/>
                  </a:lnTo>
                  <a:lnTo>
                    <a:pt x="10503" y="13202"/>
                  </a:lnTo>
                  <a:lnTo>
                    <a:pt x="7620" y="14116"/>
                  </a:lnTo>
                  <a:lnTo>
                    <a:pt x="4737" y="13748"/>
                  </a:lnTo>
                  <a:lnTo>
                    <a:pt x="2197" y="12770"/>
                  </a:lnTo>
                  <a:lnTo>
                    <a:pt x="610" y="10496"/>
                  </a:lnTo>
                  <a:lnTo>
                    <a:pt x="0" y="7931"/>
                  </a:lnTo>
                  <a:lnTo>
                    <a:pt x="51" y="5048"/>
                  </a:lnTo>
                  <a:lnTo>
                    <a:pt x="1346" y="2813"/>
                  </a:lnTo>
                  <a:lnTo>
                    <a:pt x="3302" y="933"/>
                  </a:lnTo>
                  <a:lnTo>
                    <a:pt x="58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37" name="Shape 35281"/>
            <p:cNvSpPr/>
            <p:nvPr/>
          </p:nvSpPr>
          <p:spPr>
            <a:xfrm>
              <a:off x="927000" y="478554"/>
              <a:ext cx="14148" cy="14148"/>
            </a:xfrm>
            <a:custGeom>
              <a:avLst/>
              <a:gdLst/>
              <a:ahLst/>
              <a:cxnLst/>
              <a:rect l="0" t="0" r="0" b="0"/>
              <a:pathLst>
                <a:path w="14148" h="14148">
                  <a:moveTo>
                    <a:pt x="5563" y="0"/>
                  </a:moveTo>
                  <a:lnTo>
                    <a:pt x="8445" y="51"/>
                  </a:lnTo>
                  <a:lnTo>
                    <a:pt x="10986" y="1372"/>
                  </a:lnTo>
                  <a:lnTo>
                    <a:pt x="12890" y="3315"/>
                  </a:lnTo>
                  <a:lnTo>
                    <a:pt x="14148" y="5905"/>
                  </a:lnTo>
                  <a:lnTo>
                    <a:pt x="14097" y="8458"/>
                  </a:lnTo>
                  <a:lnTo>
                    <a:pt x="13106" y="10998"/>
                  </a:lnTo>
                  <a:lnTo>
                    <a:pt x="10833" y="12903"/>
                  </a:lnTo>
                  <a:lnTo>
                    <a:pt x="8268" y="14148"/>
                  </a:lnTo>
                  <a:lnTo>
                    <a:pt x="5385" y="14110"/>
                  </a:lnTo>
                  <a:lnTo>
                    <a:pt x="3137" y="12802"/>
                  </a:lnTo>
                  <a:lnTo>
                    <a:pt x="1257" y="10846"/>
                  </a:lnTo>
                  <a:lnTo>
                    <a:pt x="0" y="8585"/>
                  </a:lnTo>
                  <a:lnTo>
                    <a:pt x="25" y="5715"/>
                  </a:lnTo>
                  <a:lnTo>
                    <a:pt x="1359" y="3162"/>
                  </a:lnTo>
                  <a:lnTo>
                    <a:pt x="2972" y="1257"/>
                  </a:lnTo>
                  <a:lnTo>
                    <a:pt x="556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38" name="Shape 35282"/>
            <p:cNvSpPr/>
            <p:nvPr/>
          </p:nvSpPr>
          <p:spPr>
            <a:xfrm>
              <a:off x="927000" y="478561"/>
              <a:ext cx="14144" cy="14135"/>
            </a:xfrm>
            <a:custGeom>
              <a:avLst/>
              <a:gdLst/>
              <a:ahLst/>
              <a:cxnLst/>
              <a:rect l="0" t="0" r="0" b="0"/>
              <a:pathLst>
                <a:path w="14144" h="14135">
                  <a:moveTo>
                    <a:pt x="5548" y="0"/>
                  </a:moveTo>
                  <a:lnTo>
                    <a:pt x="5981" y="0"/>
                  </a:lnTo>
                  <a:lnTo>
                    <a:pt x="8445" y="43"/>
                  </a:lnTo>
                  <a:lnTo>
                    <a:pt x="10986" y="1364"/>
                  </a:lnTo>
                  <a:lnTo>
                    <a:pt x="12890" y="3307"/>
                  </a:lnTo>
                  <a:lnTo>
                    <a:pt x="14144" y="5890"/>
                  </a:lnTo>
                  <a:lnTo>
                    <a:pt x="14144" y="6083"/>
                  </a:lnTo>
                  <a:lnTo>
                    <a:pt x="14097" y="8451"/>
                  </a:lnTo>
                  <a:lnTo>
                    <a:pt x="13106" y="10991"/>
                  </a:lnTo>
                  <a:lnTo>
                    <a:pt x="10833" y="12896"/>
                  </a:lnTo>
                  <a:lnTo>
                    <a:pt x="8278" y="14135"/>
                  </a:lnTo>
                  <a:lnTo>
                    <a:pt x="7885" y="14135"/>
                  </a:lnTo>
                  <a:lnTo>
                    <a:pt x="5385" y="14102"/>
                  </a:lnTo>
                  <a:lnTo>
                    <a:pt x="3137" y="12794"/>
                  </a:lnTo>
                  <a:lnTo>
                    <a:pt x="1257" y="10838"/>
                  </a:lnTo>
                  <a:lnTo>
                    <a:pt x="0" y="8578"/>
                  </a:lnTo>
                  <a:lnTo>
                    <a:pt x="25" y="5707"/>
                  </a:lnTo>
                  <a:lnTo>
                    <a:pt x="1359" y="3155"/>
                  </a:lnTo>
                  <a:lnTo>
                    <a:pt x="2972" y="1250"/>
                  </a:lnTo>
                  <a:lnTo>
                    <a:pt x="554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39" name="Shape 35283"/>
            <p:cNvSpPr/>
            <p:nvPr/>
          </p:nvSpPr>
          <p:spPr>
            <a:xfrm>
              <a:off x="916644" y="437436"/>
              <a:ext cx="14110" cy="14084"/>
            </a:xfrm>
            <a:custGeom>
              <a:avLst/>
              <a:gdLst/>
              <a:ahLst/>
              <a:cxnLst/>
              <a:rect l="0" t="0" r="0" b="0"/>
              <a:pathLst>
                <a:path w="14110" h="14084">
                  <a:moveTo>
                    <a:pt x="7188" y="0"/>
                  </a:moveTo>
                  <a:lnTo>
                    <a:pt x="10363" y="1003"/>
                  </a:lnTo>
                  <a:lnTo>
                    <a:pt x="12255" y="2629"/>
                  </a:lnTo>
                  <a:lnTo>
                    <a:pt x="13513" y="5220"/>
                  </a:lnTo>
                  <a:lnTo>
                    <a:pt x="14110" y="8103"/>
                  </a:lnTo>
                  <a:lnTo>
                    <a:pt x="13132" y="10655"/>
                  </a:lnTo>
                  <a:lnTo>
                    <a:pt x="11493" y="12548"/>
                  </a:lnTo>
                  <a:lnTo>
                    <a:pt x="8915" y="13805"/>
                  </a:lnTo>
                  <a:lnTo>
                    <a:pt x="6350" y="14084"/>
                  </a:lnTo>
                  <a:lnTo>
                    <a:pt x="3480" y="13081"/>
                  </a:lnTo>
                  <a:lnTo>
                    <a:pt x="1245" y="11773"/>
                  </a:lnTo>
                  <a:lnTo>
                    <a:pt x="0" y="9195"/>
                  </a:lnTo>
                  <a:lnTo>
                    <a:pt x="25" y="6642"/>
                  </a:lnTo>
                  <a:lnTo>
                    <a:pt x="724" y="3759"/>
                  </a:lnTo>
                  <a:lnTo>
                    <a:pt x="2337" y="1537"/>
                  </a:lnTo>
                  <a:lnTo>
                    <a:pt x="4623" y="292"/>
                  </a:lnTo>
                  <a:lnTo>
                    <a:pt x="71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40" name="Shape 35284"/>
            <p:cNvSpPr/>
            <p:nvPr/>
          </p:nvSpPr>
          <p:spPr>
            <a:xfrm>
              <a:off x="916645" y="437438"/>
              <a:ext cx="14108" cy="14082"/>
            </a:xfrm>
            <a:custGeom>
              <a:avLst/>
              <a:gdLst/>
              <a:ahLst/>
              <a:cxnLst/>
              <a:rect l="0" t="0" r="0" b="0"/>
              <a:pathLst>
                <a:path w="14108" h="14082">
                  <a:moveTo>
                    <a:pt x="7166" y="0"/>
                  </a:moveTo>
                  <a:lnTo>
                    <a:pt x="7194" y="0"/>
                  </a:lnTo>
                  <a:lnTo>
                    <a:pt x="10362" y="1001"/>
                  </a:lnTo>
                  <a:lnTo>
                    <a:pt x="12254" y="2627"/>
                  </a:lnTo>
                  <a:lnTo>
                    <a:pt x="13511" y="5218"/>
                  </a:lnTo>
                  <a:lnTo>
                    <a:pt x="14108" y="8100"/>
                  </a:lnTo>
                  <a:lnTo>
                    <a:pt x="13130" y="10653"/>
                  </a:lnTo>
                  <a:lnTo>
                    <a:pt x="11492" y="12545"/>
                  </a:lnTo>
                  <a:lnTo>
                    <a:pt x="8914" y="13803"/>
                  </a:lnTo>
                  <a:lnTo>
                    <a:pt x="6349" y="14082"/>
                  </a:lnTo>
                  <a:lnTo>
                    <a:pt x="3478" y="13079"/>
                  </a:lnTo>
                  <a:lnTo>
                    <a:pt x="1243" y="11771"/>
                  </a:lnTo>
                  <a:lnTo>
                    <a:pt x="0" y="9195"/>
                  </a:lnTo>
                  <a:lnTo>
                    <a:pt x="0" y="9056"/>
                  </a:lnTo>
                  <a:lnTo>
                    <a:pt x="24" y="6640"/>
                  </a:lnTo>
                  <a:lnTo>
                    <a:pt x="723" y="3757"/>
                  </a:lnTo>
                  <a:lnTo>
                    <a:pt x="2336" y="1534"/>
                  </a:lnTo>
                  <a:lnTo>
                    <a:pt x="4621" y="290"/>
                  </a:lnTo>
                  <a:lnTo>
                    <a:pt x="716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41" name="Shape 35285"/>
            <p:cNvSpPr/>
            <p:nvPr/>
          </p:nvSpPr>
          <p:spPr>
            <a:xfrm>
              <a:off x="901516" y="397511"/>
              <a:ext cx="14097" cy="14097"/>
            </a:xfrm>
            <a:custGeom>
              <a:avLst/>
              <a:gdLst/>
              <a:ahLst/>
              <a:cxnLst/>
              <a:rect l="0" t="0" r="0" b="0"/>
              <a:pathLst>
                <a:path w="14097" h="14097">
                  <a:moveTo>
                    <a:pt x="7150" y="0"/>
                  </a:moveTo>
                  <a:lnTo>
                    <a:pt x="10020" y="673"/>
                  </a:lnTo>
                  <a:lnTo>
                    <a:pt x="12243" y="2299"/>
                  </a:lnTo>
                  <a:lnTo>
                    <a:pt x="13500" y="4572"/>
                  </a:lnTo>
                  <a:lnTo>
                    <a:pt x="14097" y="7137"/>
                  </a:lnTo>
                  <a:lnTo>
                    <a:pt x="13741" y="9690"/>
                  </a:lnTo>
                  <a:lnTo>
                    <a:pt x="12433" y="12230"/>
                  </a:lnTo>
                  <a:lnTo>
                    <a:pt x="9842" y="13805"/>
                  </a:lnTo>
                  <a:lnTo>
                    <a:pt x="6960" y="14097"/>
                  </a:lnTo>
                  <a:lnTo>
                    <a:pt x="4394" y="13729"/>
                  </a:lnTo>
                  <a:lnTo>
                    <a:pt x="2172" y="12103"/>
                  </a:lnTo>
                  <a:lnTo>
                    <a:pt x="597" y="9842"/>
                  </a:lnTo>
                  <a:lnTo>
                    <a:pt x="0" y="7582"/>
                  </a:lnTo>
                  <a:lnTo>
                    <a:pt x="673" y="4699"/>
                  </a:lnTo>
                  <a:lnTo>
                    <a:pt x="2286" y="2489"/>
                  </a:lnTo>
                  <a:lnTo>
                    <a:pt x="4572" y="597"/>
                  </a:lnTo>
                  <a:lnTo>
                    <a:pt x="715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42" name="Shape 35286"/>
            <p:cNvSpPr/>
            <p:nvPr/>
          </p:nvSpPr>
          <p:spPr>
            <a:xfrm>
              <a:off x="901516" y="397511"/>
              <a:ext cx="14088" cy="14083"/>
            </a:xfrm>
            <a:custGeom>
              <a:avLst/>
              <a:gdLst/>
              <a:ahLst/>
              <a:cxnLst/>
              <a:rect l="0" t="0" r="0" b="0"/>
              <a:pathLst>
                <a:path w="14088" h="14083">
                  <a:moveTo>
                    <a:pt x="7150" y="0"/>
                  </a:moveTo>
                  <a:lnTo>
                    <a:pt x="10020" y="673"/>
                  </a:lnTo>
                  <a:lnTo>
                    <a:pt x="12243" y="2299"/>
                  </a:lnTo>
                  <a:lnTo>
                    <a:pt x="13500" y="4572"/>
                  </a:lnTo>
                  <a:lnTo>
                    <a:pt x="14088" y="7099"/>
                  </a:lnTo>
                  <a:lnTo>
                    <a:pt x="14088" y="7201"/>
                  </a:lnTo>
                  <a:lnTo>
                    <a:pt x="13741" y="9690"/>
                  </a:lnTo>
                  <a:lnTo>
                    <a:pt x="12433" y="12230"/>
                  </a:lnTo>
                  <a:lnTo>
                    <a:pt x="9842" y="13805"/>
                  </a:lnTo>
                  <a:lnTo>
                    <a:pt x="7094" y="14083"/>
                  </a:lnTo>
                  <a:lnTo>
                    <a:pt x="6865" y="14083"/>
                  </a:lnTo>
                  <a:lnTo>
                    <a:pt x="4394" y="13729"/>
                  </a:lnTo>
                  <a:lnTo>
                    <a:pt x="2172" y="12103"/>
                  </a:lnTo>
                  <a:lnTo>
                    <a:pt x="597" y="9842"/>
                  </a:lnTo>
                  <a:lnTo>
                    <a:pt x="0" y="7582"/>
                  </a:lnTo>
                  <a:lnTo>
                    <a:pt x="673" y="4699"/>
                  </a:lnTo>
                  <a:lnTo>
                    <a:pt x="2286" y="2489"/>
                  </a:lnTo>
                  <a:lnTo>
                    <a:pt x="4572" y="597"/>
                  </a:lnTo>
                  <a:lnTo>
                    <a:pt x="715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43" name="Shape 35287"/>
            <p:cNvSpPr/>
            <p:nvPr/>
          </p:nvSpPr>
          <p:spPr>
            <a:xfrm>
              <a:off x="279969" y="543828"/>
              <a:ext cx="268521" cy="60258"/>
            </a:xfrm>
            <a:custGeom>
              <a:avLst/>
              <a:gdLst/>
              <a:ahLst/>
              <a:cxnLst/>
              <a:rect l="0" t="0" r="0" b="0"/>
              <a:pathLst>
                <a:path w="268521" h="60258">
                  <a:moveTo>
                    <a:pt x="265531" y="0"/>
                  </a:moveTo>
                  <a:lnTo>
                    <a:pt x="268521" y="1530"/>
                  </a:lnTo>
                  <a:lnTo>
                    <a:pt x="268521" y="23863"/>
                  </a:lnTo>
                  <a:lnTo>
                    <a:pt x="267779" y="23266"/>
                  </a:lnTo>
                  <a:cubicBezTo>
                    <a:pt x="264033" y="23673"/>
                    <a:pt x="261252" y="27077"/>
                    <a:pt x="261683" y="30849"/>
                  </a:cubicBezTo>
                  <a:lnTo>
                    <a:pt x="268521" y="36358"/>
                  </a:lnTo>
                  <a:lnTo>
                    <a:pt x="268521" y="60258"/>
                  </a:lnTo>
                  <a:lnTo>
                    <a:pt x="0" y="59043"/>
                  </a:lnTo>
                  <a:lnTo>
                    <a:pt x="26553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44" name="Shape 35288"/>
            <p:cNvSpPr/>
            <p:nvPr/>
          </p:nvSpPr>
          <p:spPr>
            <a:xfrm>
              <a:off x="548490" y="545357"/>
              <a:ext cx="46261" cy="58744"/>
            </a:xfrm>
            <a:custGeom>
              <a:avLst/>
              <a:gdLst/>
              <a:ahLst/>
              <a:cxnLst/>
              <a:rect l="0" t="0" r="0" b="0"/>
              <a:pathLst>
                <a:path w="46261" h="58744">
                  <a:moveTo>
                    <a:pt x="0" y="0"/>
                  </a:moveTo>
                  <a:lnTo>
                    <a:pt x="46261" y="23667"/>
                  </a:lnTo>
                  <a:lnTo>
                    <a:pt x="3513" y="58744"/>
                  </a:lnTo>
                  <a:lnTo>
                    <a:pt x="0" y="58729"/>
                  </a:lnTo>
                  <a:lnTo>
                    <a:pt x="0" y="34828"/>
                  </a:lnTo>
                  <a:lnTo>
                    <a:pt x="744" y="35427"/>
                  </a:lnTo>
                  <a:cubicBezTo>
                    <a:pt x="4516" y="35021"/>
                    <a:pt x="7259" y="31617"/>
                    <a:pt x="6840" y="27833"/>
                  </a:cubicBezTo>
                  <a:lnTo>
                    <a:pt x="0" y="223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45" name="Shape 35289"/>
            <p:cNvSpPr/>
            <p:nvPr/>
          </p:nvSpPr>
          <p:spPr>
            <a:xfrm>
              <a:off x="279970" y="543827"/>
              <a:ext cx="268516" cy="60258"/>
            </a:xfrm>
            <a:custGeom>
              <a:avLst/>
              <a:gdLst/>
              <a:ahLst/>
              <a:cxnLst/>
              <a:rect l="0" t="0" r="0" b="0"/>
              <a:pathLst>
                <a:path w="268516" h="60258">
                  <a:moveTo>
                    <a:pt x="265530" y="0"/>
                  </a:moveTo>
                  <a:lnTo>
                    <a:pt x="268516" y="1527"/>
                  </a:lnTo>
                  <a:lnTo>
                    <a:pt x="268516" y="23861"/>
                  </a:lnTo>
                  <a:lnTo>
                    <a:pt x="267778" y="23266"/>
                  </a:lnTo>
                  <a:cubicBezTo>
                    <a:pt x="264032" y="23660"/>
                    <a:pt x="261250" y="27076"/>
                    <a:pt x="261670" y="30836"/>
                  </a:cubicBezTo>
                  <a:lnTo>
                    <a:pt x="268516" y="36973"/>
                  </a:lnTo>
                  <a:lnTo>
                    <a:pt x="268516" y="60258"/>
                  </a:lnTo>
                  <a:lnTo>
                    <a:pt x="1" y="59042"/>
                  </a:lnTo>
                  <a:lnTo>
                    <a:pt x="0" y="59039"/>
                  </a:lnTo>
                  <a:lnTo>
                    <a:pt x="26553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46" name="Shape 35290"/>
            <p:cNvSpPr/>
            <p:nvPr/>
          </p:nvSpPr>
          <p:spPr>
            <a:xfrm>
              <a:off x="548487" y="545354"/>
              <a:ext cx="46265" cy="58747"/>
            </a:xfrm>
            <a:custGeom>
              <a:avLst/>
              <a:gdLst/>
              <a:ahLst/>
              <a:cxnLst/>
              <a:rect l="0" t="0" r="0" b="0"/>
              <a:pathLst>
                <a:path w="46265" h="58747">
                  <a:moveTo>
                    <a:pt x="0" y="0"/>
                  </a:moveTo>
                  <a:lnTo>
                    <a:pt x="46265" y="23669"/>
                  </a:lnTo>
                  <a:lnTo>
                    <a:pt x="3504" y="58747"/>
                  </a:lnTo>
                  <a:lnTo>
                    <a:pt x="0" y="58731"/>
                  </a:lnTo>
                  <a:lnTo>
                    <a:pt x="0" y="35446"/>
                  </a:lnTo>
                  <a:lnTo>
                    <a:pt x="24" y="35468"/>
                  </a:lnTo>
                  <a:cubicBezTo>
                    <a:pt x="265" y="35468"/>
                    <a:pt x="507" y="35468"/>
                    <a:pt x="748" y="35442"/>
                  </a:cubicBezTo>
                  <a:cubicBezTo>
                    <a:pt x="4520" y="35023"/>
                    <a:pt x="7276" y="31619"/>
                    <a:pt x="6844" y="27848"/>
                  </a:cubicBezTo>
                  <a:lnTo>
                    <a:pt x="0" y="2233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47" name="Rectangle 514943"/>
            <p:cNvSpPr/>
            <p:nvPr/>
          </p:nvSpPr>
          <p:spPr>
            <a:xfrm>
              <a:off x="487385" y="94947"/>
              <a:ext cx="136179" cy="3798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E5334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١٢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8" name="Rectangle 514913"/>
            <p:cNvSpPr/>
            <p:nvPr/>
          </p:nvSpPr>
          <p:spPr>
            <a:xfrm>
              <a:off x="677055" y="115592"/>
              <a:ext cx="56840" cy="3798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 strike="sngStrike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9" name="Rectangle 514921"/>
            <p:cNvSpPr/>
            <p:nvPr/>
          </p:nvSpPr>
          <p:spPr>
            <a:xfrm>
              <a:off x="796832" y="247666"/>
              <a:ext cx="79339" cy="3798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٢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0" name="Rectangle 35294"/>
            <p:cNvSpPr/>
            <p:nvPr/>
          </p:nvSpPr>
          <p:spPr>
            <a:xfrm>
              <a:off x="794200" y="574032"/>
              <a:ext cx="69392" cy="3798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٤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1" name="Rectangle 514896"/>
            <p:cNvSpPr/>
            <p:nvPr/>
          </p:nvSpPr>
          <p:spPr>
            <a:xfrm>
              <a:off x="657517" y="702707"/>
              <a:ext cx="97101" cy="3798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 u="sng">
                  <a:solidFill>
                    <a:srgbClr val="181717"/>
                  </a:solidFill>
                  <a:effectLst/>
                  <a:uFill>
                    <a:solidFill>
                      <a:srgbClr val="1A1915"/>
                    </a:solidFill>
                  </a:uFill>
                  <a:latin typeface="Times New Roman" panose="02020603050405020304" pitchFamily="18" charset="0"/>
                  <a:ea typeface="Times New Roman" panose="02020603050405020304" pitchFamily="18" charset="0"/>
                </a:rPr>
                <a:t>٥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2" name="Rectangle 514886"/>
            <p:cNvSpPr/>
            <p:nvPr/>
          </p:nvSpPr>
          <p:spPr>
            <a:xfrm>
              <a:off x="488404" y="729170"/>
              <a:ext cx="89049" cy="3798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E5334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٦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3" name="Rectangle 514893"/>
            <p:cNvSpPr/>
            <p:nvPr/>
          </p:nvSpPr>
          <p:spPr>
            <a:xfrm>
              <a:off x="329500" y="701379"/>
              <a:ext cx="94733" cy="3798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 u="sng">
                  <a:solidFill>
                    <a:srgbClr val="181717"/>
                  </a:solidFill>
                  <a:effectLst/>
                  <a:uFill>
                    <a:solidFill>
                      <a:srgbClr val="1A1915"/>
                    </a:solidFill>
                  </a:uFill>
                  <a:latin typeface="Times New Roman" panose="02020603050405020304" pitchFamily="18" charset="0"/>
                  <a:ea typeface="Times New Roman" panose="02020603050405020304" pitchFamily="18" charset="0"/>
                </a:rPr>
                <a:t>٧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4" name="Rectangle 514875"/>
            <p:cNvSpPr/>
            <p:nvPr/>
          </p:nvSpPr>
          <p:spPr>
            <a:xfrm>
              <a:off x="204171" y="574032"/>
              <a:ext cx="94733" cy="3798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٨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5" name="Rectangle 35299"/>
            <p:cNvSpPr/>
            <p:nvPr/>
          </p:nvSpPr>
          <p:spPr>
            <a:xfrm>
              <a:off x="152723" y="405936"/>
              <a:ext cx="86681" cy="3798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E5334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٩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6" name="Rectangle 514917"/>
            <p:cNvSpPr/>
            <p:nvPr/>
          </p:nvSpPr>
          <p:spPr>
            <a:xfrm>
              <a:off x="250274" y="247449"/>
              <a:ext cx="60155" cy="3798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٠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7" name="Rectangle 514924"/>
            <p:cNvSpPr/>
            <p:nvPr/>
          </p:nvSpPr>
          <p:spPr>
            <a:xfrm>
              <a:off x="211990" y="247449"/>
              <a:ext cx="56840" cy="3798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 strike="sngStrike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8" name="Rectangle 514940"/>
            <p:cNvSpPr/>
            <p:nvPr/>
          </p:nvSpPr>
          <p:spPr>
            <a:xfrm>
              <a:off x="365026" y="124611"/>
              <a:ext cx="56840" cy="3798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9" name="Rectangle 514939"/>
            <p:cNvSpPr/>
            <p:nvPr/>
          </p:nvSpPr>
          <p:spPr>
            <a:xfrm>
              <a:off x="322289" y="124611"/>
              <a:ext cx="56840" cy="3798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 strike="sngStrike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60" name="Rectangle 35302"/>
            <p:cNvSpPr/>
            <p:nvPr/>
          </p:nvSpPr>
          <p:spPr>
            <a:xfrm>
              <a:off x="841524" y="415065"/>
              <a:ext cx="99943" cy="3798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E5334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٣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61" name="Shape 35303"/>
            <p:cNvSpPr/>
            <p:nvPr/>
          </p:nvSpPr>
          <p:spPr>
            <a:xfrm>
              <a:off x="153894" y="551505"/>
              <a:ext cx="395307" cy="231455"/>
            </a:xfrm>
            <a:custGeom>
              <a:avLst/>
              <a:gdLst/>
              <a:ahLst/>
              <a:cxnLst/>
              <a:rect l="0" t="0" r="0" b="0"/>
              <a:pathLst>
                <a:path w="395307" h="231455">
                  <a:moveTo>
                    <a:pt x="395307" y="0"/>
                  </a:moveTo>
                  <a:lnTo>
                    <a:pt x="395307" y="12065"/>
                  </a:lnTo>
                  <a:lnTo>
                    <a:pt x="390589" y="12507"/>
                  </a:lnTo>
                  <a:cubicBezTo>
                    <a:pt x="385737" y="15098"/>
                    <a:pt x="383858" y="21194"/>
                    <a:pt x="386461" y="26058"/>
                  </a:cubicBezTo>
                  <a:cubicBezTo>
                    <a:pt x="387757" y="28490"/>
                    <a:pt x="389922" y="30176"/>
                    <a:pt x="392373" y="30929"/>
                  </a:cubicBezTo>
                  <a:lnTo>
                    <a:pt x="395307" y="30648"/>
                  </a:lnTo>
                  <a:lnTo>
                    <a:pt x="395307" y="44380"/>
                  </a:lnTo>
                  <a:lnTo>
                    <a:pt x="0" y="231455"/>
                  </a:lnTo>
                  <a:lnTo>
                    <a:pt x="388645" y="1103"/>
                  </a:lnTo>
                  <a:lnTo>
                    <a:pt x="3953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62" name="Shape 35304"/>
            <p:cNvSpPr/>
            <p:nvPr/>
          </p:nvSpPr>
          <p:spPr>
            <a:xfrm>
              <a:off x="549200" y="541838"/>
              <a:ext cx="58401" cy="54047"/>
            </a:xfrm>
            <a:custGeom>
              <a:avLst/>
              <a:gdLst/>
              <a:ahLst/>
              <a:cxnLst/>
              <a:rect l="0" t="0" r="0" b="0"/>
              <a:pathLst>
                <a:path w="58401" h="54047">
                  <a:moveTo>
                    <a:pt x="58401" y="0"/>
                  </a:moveTo>
                  <a:lnTo>
                    <a:pt x="13088" y="47854"/>
                  </a:lnTo>
                  <a:lnTo>
                    <a:pt x="0" y="54047"/>
                  </a:lnTo>
                  <a:lnTo>
                    <a:pt x="0" y="40315"/>
                  </a:lnTo>
                  <a:lnTo>
                    <a:pt x="4693" y="39865"/>
                  </a:lnTo>
                  <a:cubicBezTo>
                    <a:pt x="9570" y="37274"/>
                    <a:pt x="11449" y="31191"/>
                    <a:pt x="8846" y="26314"/>
                  </a:cubicBezTo>
                  <a:cubicBezTo>
                    <a:pt x="7550" y="23889"/>
                    <a:pt x="5379" y="22209"/>
                    <a:pt x="2921" y="21458"/>
                  </a:cubicBezTo>
                  <a:lnTo>
                    <a:pt x="0" y="21732"/>
                  </a:lnTo>
                  <a:lnTo>
                    <a:pt x="0" y="9667"/>
                  </a:lnTo>
                  <a:lnTo>
                    <a:pt x="5840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63" name="Shape 35305"/>
            <p:cNvSpPr/>
            <p:nvPr/>
          </p:nvSpPr>
          <p:spPr>
            <a:xfrm>
              <a:off x="153899" y="551501"/>
              <a:ext cx="395296" cy="231447"/>
            </a:xfrm>
            <a:custGeom>
              <a:avLst/>
              <a:gdLst/>
              <a:ahLst/>
              <a:cxnLst/>
              <a:rect l="0" t="0" r="0" b="0"/>
              <a:pathLst>
                <a:path w="395296" h="231447">
                  <a:moveTo>
                    <a:pt x="395296" y="0"/>
                  </a:moveTo>
                  <a:lnTo>
                    <a:pt x="395296" y="12068"/>
                  </a:lnTo>
                  <a:lnTo>
                    <a:pt x="390586" y="12519"/>
                  </a:lnTo>
                  <a:cubicBezTo>
                    <a:pt x="385735" y="15097"/>
                    <a:pt x="383842" y="21193"/>
                    <a:pt x="386446" y="26057"/>
                  </a:cubicBezTo>
                  <a:lnTo>
                    <a:pt x="395296" y="31350"/>
                  </a:lnTo>
                  <a:lnTo>
                    <a:pt x="395296" y="44364"/>
                  </a:lnTo>
                  <a:lnTo>
                    <a:pt x="1" y="231447"/>
                  </a:lnTo>
                  <a:lnTo>
                    <a:pt x="0" y="231445"/>
                  </a:lnTo>
                  <a:lnTo>
                    <a:pt x="388643" y="1101"/>
                  </a:lnTo>
                  <a:lnTo>
                    <a:pt x="39529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64" name="Shape 35306"/>
            <p:cNvSpPr/>
            <p:nvPr/>
          </p:nvSpPr>
          <p:spPr>
            <a:xfrm>
              <a:off x="549195" y="541835"/>
              <a:ext cx="58399" cy="54030"/>
            </a:xfrm>
            <a:custGeom>
              <a:avLst/>
              <a:gdLst/>
              <a:ahLst/>
              <a:cxnLst/>
              <a:rect l="0" t="0" r="0" b="0"/>
              <a:pathLst>
                <a:path w="58399" h="54030">
                  <a:moveTo>
                    <a:pt x="58394" y="0"/>
                  </a:moveTo>
                  <a:lnTo>
                    <a:pt x="58399" y="8"/>
                  </a:lnTo>
                  <a:lnTo>
                    <a:pt x="13082" y="47839"/>
                  </a:lnTo>
                  <a:lnTo>
                    <a:pt x="0" y="54030"/>
                  </a:lnTo>
                  <a:lnTo>
                    <a:pt x="0" y="41016"/>
                  </a:lnTo>
                  <a:lnTo>
                    <a:pt x="27" y="41032"/>
                  </a:lnTo>
                  <a:cubicBezTo>
                    <a:pt x="1601" y="41032"/>
                    <a:pt x="3202" y="40676"/>
                    <a:pt x="4688" y="39876"/>
                  </a:cubicBezTo>
                  <a:cubicBezTo>
                    <a:pt x="9577" y="37285"/>
                    <a:pt x="11457" y="31202"/>
                    <a:pt x="8841" y="26325"/>
                  </a:cubicBezTo>
                  <a:cubicBezTo>
                    <a:pt x="7545" y="23887"/>
                    <a:pt x="5377" y="22204"/>
                    <a:pt x="2922" y="21455"/>
                  </a:cubicBezTo>
                  <a:lnTo>
                    <a:pt x="0" y="21734"/>
                  </a:lnTo>
                  <a:lnTo>
                    <a:pt x="0" y="9666"/>
                  </a:lnTo>
                  <a:lnTo>
                    <a:pt x="5839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</p:grpSp>
      <p:sp>
        <p:nvSpPr>
          <p:cNvPr id="4" name="مربع نص 3"/>
          <p:cNvSpPr txBox="1"/>
          <p:nvPr/>
        </p:nvSpPr>
        <p:spPr>
          <a:xfrm>
            <a:off x="1187371" y="1815152"/>
            <a:ext cx="71311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sz="2400" dirty="0" smtClean="0"/>
              <a:t>اقرأ الوقت على كل ساعة واكتبه:</a:t>
            </a:r>
            <a:endParaRPr lang="ar-AE" sz="2400" dirty="0"/>
          </a:p>
        </p:txBody>
      </p:sp>
      <p:sp>
        <p:nvSpPr>
          <p:cNvPr id="365" name="مربع نص 364"/>
          <p:cNvSpPr txBox="1"/>
          <p:nvPr/>
        </p:nvSpPr>
        <p:spPr>
          <a:xfrm>
            <a:off x="-1021085" y="3986307"/>
            <a:ext cx="71311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sz="2400" dirty="0" smtClean="0"/>
              <a:t>..........           .........           ..........</a:t>
            </a:r>
            <a:endParaRPr lang="ar-AE" sz="2400" dirty="0"/>
          </a:p>
        </p:txBody>
      </p:sp>
      <p:sp>
        <p:nvSpPr>
          <p:cNvPr id="366" name="مربع نص 365"/>
          <p:cNvSpPr txBox="1"/>
          <p:nvPr/>
        </p:nvSpPr>
        <p:spPr>
          <a:xfrm>
            <a:off x="5125855" y="3862445"/>
            <a:ext cx="13100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2400" dirty="0" smtClean="0">
                <a:solidFill>
                  <a:srgbClr val="00B050"/>
                </a:solidFill>
              </a:rPr>
              <a:t>10:10</a:t>
            </a:r>
            <a:endParaRPr lang="ar-AE" sz="2400" dirty="0">
              <a:solidFill>
                <a:srgbClr val="00B050"/>
              </a:solidFill>
            </a:endParaRPr>
          </a:p>
        </p:txBody>
      </p:sp>
      <p:sp>
        <p:nvSpPr>
          <p:cNvPr id="367" name="مربع نص 366"/>
          <p:cNvSpPr txBox="1"/>
          <p:nvPr/>
        </p:nvSpPr>
        <p:spPr>
          <a:xfrm>
            <a:off x="3506066" y="3841316"/>
            <a:ext cx="11951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2800" dirty="0" smtClean="0">
                <a:solidFill>
                  <a:srgbClr val="00B050"/>
                </a:solidFill>
              </a:rPr>
              <a:t>2:35</a:t>
            </a:r>
            <a:endParaRPr lang="ar-AE" sz="2800" dirty="0">
              <a:solidFill>
                <a:srgbClr val="00B050"/>
              </a:solidFill>
            </a:endParaRPr>
          </a:p>
        </p:txBody>
      </p:sp>
      <p:sp>
        <p:nvSpPr>
          <p:cNvPr id="368" name="مربع نص 367"/>
          <p:cNvSpPr txBox="1"/>
          <p:nvPr/>
        </p:nvSpPr>
        <p:spPr>
          <a:xfrm>
            <a:off x="1660876" y="3858524"/>
            <a:ext cx="14057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2800" dirty="0" smtClean="0">
                <a:solidFill>
                  <a:srgbClr val="00B050"/>
                </a:solidFill>
              </a:rPr>
              <a:t>8:40</a:t>
            </a:r>
            <a:endParaRPr lang="ar-AE" sz="28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ransition spd="slow" advTm="1880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965277" y="341194"/>
            <a:ext cx="5076968" cy="126924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2800"/>
              <a:t>قراءة الوقت الى نصف ساعة </a:t>
            </a:r>
            <a:endParaRPr lang="ar-AE" sz="28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3368912" y="1755442"/>
            <a:ext cx="52543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تصعد خديجة الى الحافلة الساعة 8:00</a:t>
            </a:r>
            <a:endParaRPr lang="ar-AE" sz="24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27"/>
          <a:stretch/>
        </p:blipFill>
        <p:spPr>
          <a:xfrm>
            <a:off x="1305049" y="1986274"/>
            <a:ext cx="2659626" cy="1277795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3907809" y="3378297"/>
            <a:ext cx="47154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تصل الحافلة الى المدرسة الساعة 8:30</a:t>
            </a:r>
            <a:endParaRPr lang="ar-AE" sz="24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770496" y="4408227"/>
            <a:ext cx="375313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ما المدة التي تستغرقها خديجة للوصول الى المدرسة ؟</a:t>
            </a:r>
            <a:endParaRPr lang="ar-AE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3273363"/>
      </p:ext>
    </p:extLst>
  </p:cSld>
  <p:clrMapOvr>
    <a:masterClrMapping/>
  </p:clrMapOvr>
  <p:transition spd="slow" advTm="2129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338" y="1532104"/>
            <a:ext cx="1923162" cy="144310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372" y="1602140"/>
            <a:ext cx="1225738" cy="1225738"/>
          </a:xfrm>
          <a:prstGeom prst="rect">
            <a:avLst/>
          </a:prstGeom>
        </p:spPr>
      </p:pic>
      <p:sp>
        <p:nvSpPr>
          <p:cNvPr id="7" name="تمرير أفقي 6"/>
          <p:cNvSpPr/>
          <p:nvPr/>
        </p:nvSpPr>
        <p:spPr>
          <a:xfrm>
            <a:off x="1965277" y="341194"/>
            <a:ext cx="5076968" cy="126924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2800"/>
              <a:t>قراءة الوقت الى نصف ساعة </a:t>
            </a:r>
            <a:endParaRPr lang="ar-AE" sz="28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5757268" y="2827878"/>
            <a:ext cx="28660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صعود خديجة الى الحافلة</a:t>
            </a:r>
            <a:endParaRPr lang="ar-AE" sz="24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1243225" y="2871382"/>
            <a:ext cx="28660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وصول الحافلة الى المدرسة</a:t>
            </a:r>
            <a:endParaRPr lang="ar-AE" sz="2400" dirty="0"/>
          </a:p>
        </p:txBody>
      </p:sp>
      <p:sp>
        <p:nvSpPr>
          <p:cNvPr id="10" name="وسيلة شرح بيضاوية 9"/>
          <p:cNvSpPr/>
          <p:nvPr/>
        </p:nvSpPr>
        <p:spPr>
          <a:xfrm>
            <a:off x="3547642" y="3467264"/>
            <a:ext cx="3494603" cy="1607443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بعد نصف ساعة يتحرك مؤشر الدقائق من 12 الى 6 </a:t>
            </a:r>
          </a:p>
          <a:p>
            <a:pPr algn="ctr"/>
            <a:r>
              <a:rPr lang="ar-SA" dirty="0" smtClean="0"/>
              <a:t>لفد تحرك عقرب الدقائق نصف المسافة على قرص الساعة </a:t>
            </a:r>
          </a:p>
          <a:p>
            <a:pPr algn="ctr"/>
            <a:r>
              <a:rPr lang="ar-SA" dirty="0" smtClean="0"/>
              <a:t>الساعة 8:30</a:t>
            </a:r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053">
        <p:split orient="vert"/>
      </p:transition>
    </mc:Choice>
    <mc:Fallback xmlns="">
      <p:transition spd="slow" advTm="1705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965277" y="341194"/>
            <a:ext cx="5076968" cy="126924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2800"/>
              <a:t>قراءة الوقت الى نصف ساعة </a:t>
            </a:r>
            <a:endParaRPr lang="ar-AE" sz="2800" dirty="0"/>
          </a:p>
        </p:txBody>
      </p:sp>
      <p:grpSp>
        <p:nvGrpSpPr>
          <p:cNvPr id="5" name="Group 515122"/>
          <p:cNvGrpSpPr/>
          <p:nvPr/>
        </p:nvGrpSpPr>
        <p:grpSpPr>
          <a:xfrm>
            <a:off x="1813630" y="1659891"/>
            <a:ext cx="3702356" cy="2625945"/>
            <a:chOff x="-41524" y="1"/>
            <a:chExt cx="3702537" cy="2626313"/>
          </a:xfrm>
        </p:grpSpPr>
        <p:sp>
          <p:nvSpPr>
            <p:cNvPr id="12" name="Shape 35772"/>
            <p:cNvSpPr/>
            <p:nvPr/>
          </p:nvSpPr>
          <p:spPr>
            <a:xfrm>
              <a:off x="260157" y="720148"/>
              <a:ext cx="1320127" cy="1320127"/>
            </a:xfrm>
            <a:custGeom>
              <a:avLst/>
              <a:gdLst/>
              <a:ahLst/>
              <a:cxnLst/>
              <a:rect l="0" t="0" r="0" b="0"/>
              <a:pathLst>
                <a:path w="1320127" h="1320127">
                  <a:moveTo>
                    <a:pt x="660083" y="0"/>
                  </a:moveTo>
                  <a:lnTo>
                    <a:pt x="660044" y="0"/>
                  </a:lnTo>
                  <a:lnTo>
                    <a:pt x="659994" y="0"/>
                  </a:lnTo>
                  <a:cubicBezTo>
                    <a:pt x="478358" y="0"/>
                    <a:pt x="313398" y="74155"/>
                    <a:pt x="193777" y="193777"/>
                  </a:cubicBezTo>
                  <a:cubicBezTo>
                    <a:pt x="74155" y="313398"/>
                    <a:pt x="0" y="478384"/>
                    <a:pt x="0" y="660019"/>
                  </a:cubicBezTo>
                  <a:lnTo>
                    <a:pt x="0" y="660057"/>
                  </a:lnTo>
                  <a:lnTo>
                    <a:pt x="0" y="660121"/>
                  </a:lnTo>
                  <a:cubicBezTo>
                    <a:pt x="0" y="841756"/>
                    <a:pt x="74155" y="1006742"/>
                    <a:pt x="193751" y="1126350"/>
                  </a:cubicBezTo>
                  <a:cubicBezTo>
                    <a:pt x="313385" y="1245946"/>
                    <a:pt x="478371" y="1320127"/>
                    <a:pt x="660019" y="1320127"/>
                  </a:cubicBezTo>
                  <a:lnTo>
                    <a:pt x="660044" y="1320127"/>
                  </a:lnTo>
                  <a:lnTo>
                    <a:pt x="660108" y="1320127"/>
                  </a:lnTo>
                  <a:cubicBezTo>
                    <a:pt x="841756" y="1320127"/>
                    <a:pt x="1006716" y="1245959"/>
                    <a:pt x="1126338" y="1126363"/>
                  </a:cubicBezTo>
                  <a:cubicBezTo>
                    <a:pt x="1245959" y="1006742"/>
                    <a:pt x="1320102" y="841756"/>
                    <a:pt x="1320127" y="660095"/>
                  </a:cubicBezTo>
                  <a:lnTo>
                    <a:pt x="1320127" y="660057"/>
                  </a:lnTo>
                  <a:lnTo>
                    <a:pt x="1320127" y="660006"/>
                  </a:lnTo>
                  <a:cubicBezTo>
                    <a:pt x="1320102" y="478371"/>
                    <a:pt x="1245959" y="313398"/>
                    <a:pt x="1126350" y="193789"/>
                  </a:cubicBezTo>
                  <a:cubicBezTo>
                    <a:pt x="1006729" y="74155"/>
                    <a:pt x="841731" y="0"/>
                    <a:pt x="660083" y="0"/>
                  </a:cubicBezTo>
                  <a:close/>
                </a:path>
              </a:pathLst>
            </a:custGeom>
            <a:ln w="6121" cap="flat">
              <a:miter lim="127000"/>
            </a:ln>
          </p:spPr>
          <p:style>
            <a:lnRef idx="1">
              <a:srgbClr val="635A5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3" name="Shape 35773"/>
            <p:cNvSpPr/>
            <p:nvPr/>
          </p:nvSpPr>
          <p:spPr>
            <a:xfrm>
              <a:off x="88804" y="548794"/>
              <a:ext cx="1662824" cy="1662824"/>
            </a:xfrm>
            <a:custGeom>
              <a:avLst/>
              <a:gdLst/>
              <a:ahLst/>
              <a:cxnLst/>
              <a:rect l="0" t="0" r="0" b="0"/>
              <a:pathLst>
                <a:path w="1662824" h="1662824">
                  <a:moveTo>
                    <a:pt x="831405" y="0"/>
                  </a:moveTo>
                  <a:cubicBezTo>
                    <a:pt x="1289329" y="0"/>
                    <a:pt x="1662824" y="373507"/>
                    <a:pt x="1662824" y="831418"/>
                  </a:cubicBezTo>
                  <a:cubicBezTo>
                    <a:pt x="1662824" y="1289355"/>
                    <a:pt x="1289329" y="1662824"/>
                    <a:pt x="831405" y="1662824"/>
                  </a:cubicBezTo>
                  <a:cubicBezTo>
                    <a:pt x="373482" y="1662824"/>
                    <a:pt x="0" y="1289355"/>
                    <a:pt x="0" y="831418"/>
                  </a:cubicBezTo>
                  <a:cubicBezTo>
                    <a:pt x="0" y="373507"/>
                    <a:pt x="373482" y="0"/>
                    <a:pt x="83140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DCD5D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4" name="Shape 35774"/>
            <p:cNvSpPr/>
            <p:nvPr/>
          </p:nvSpPr>
          <p:spPr>
            <a:xfrm>
              <a:off x="88804" y="548794"/>
              <a:ext cx="1662824" cy="1662824"/>
            </a:xfrm>
            <a:custGeom>
              <a:avLst/>
              <a:gdLst/>
              <a:ahLst/>
              <a:cxnLst/>
              <a:rect l="0" t="0" r="0" b="0"/>
              <a:pathLst>
                <a:path w="1662824" h="1662824">
                  <a:moveTo>
                    <a:pt x="831405" y="0"/>
                  </a:moveTo>
                  <a:cubicBezTo>
                    <a:pt x="1289329" y="0"/>
                    <a:pt x="1662824" y="373507"/>
                    <a:pt x="1662824" y="831418"/>
                  </a:cubicBezTo>
                  <a:cubicBezTo>
                    <a:pt x="1662824" y="1289355"/>
                    <a:pt x="1289329" y="1662824"/>
                    <a:pt x="831405" y="1662824"/>
                  </a:cubicBezTo>
                  <a:cubicBezTo>
                    <a:pt x="373482" y="1662824"/>
                    <a:pt x="0" y="1289355"/>
                    <a:pt x="0" y="831418"/>
                  </a:cubicBezTo>
                  <a:cubicBezTo>
                    <a:pt x="0" y="373507"/>
                    <a:pt x="373482" y="0"/>
                    <a:pt x="831405" y="0"/>
                  </a:cubicBezTo>
                  <a:close/>
                </a:path>
              </a:pathLst>
            </a:custGeom>
            <a:ln w="24511" cap="flat">
              <a:miter lim="127000"/>
            </a:ln>
          </p:spPr>
          <p:style>
            <a:lnRef idx="1">
              <a:srgbClr val="9D938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pic>
          <p:nvPicPr>
            <p:cNvPr id="15" name="Picture 35777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-41524" y="593739"/>
              <a:ext cx="1805635" cy="1598294"/>
            </a:xfrm>
            <a:prstGeom prst="rect">
              <a:avLst/>
            </a:prstGeom>
          </p:spPr>
        </p:pic>
        <p:sp>
          <p:nvSpPr>
            <p:cNvPr id="16" name="Shape 35780"/>
            <p:cNvSpPr/>
            <p:nvPr/>
          </p:nvSpPr>
          <p:spPr>
            <a:xfrm>
              <a:off x="892054" y="1350813"/>
              <a:ext cx="60427" cy="60414"/>
            </a:xfrm>
            <a:custGeom>
              <a:avLst/>
              <a:gdLst/>
              <a:ahLst/>
              <a:cxnLst/>
              <a:rect l="0" t="0" r="0" b="0"/>
              <a:pathLst>
                <a:path w="60427" h="60414">
                  <a:moveTo>
                    <a:pt x="30607" y="203"/>
                  </a:moveTo>
                  <a:cubicBezTo>
                    <a:pt x="47142" y="419"/>
                    <a:pt x="60427" y="14071"/>
                    <a:pt x="60185" y="30607"/>
                  </a:cubicBezTo>
                  <a:cubicBezTo>
                    <a:pt x="59982" y="47130"/>
                    <a:pt x="46330" y="60414"/>
                    <a:pt x="29807" y="60185"/>
                  </a:cubicBezTo>
                  <a:cubicBezTo>
                    <a:pt x="13297" y="59957"/>
                    <a:pt x="0" y="46317"/>
                    <a:pt x="203" y="29781"/>
                  </a:cubicBezTo>
                  <a:cubicBezTo>
                    <a:pt x="432" y="13271"/>
                    <a:pt x="14084" y="0"/>
                    <a:pt x="30607" y="203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2623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7" name="Shape 35781"/>
            <p:cNvSpPr/>
            <p:nvPr/>
          </p:nvSpPr>
          <p:spPr>
            <a:xfrm>
              <a:off x="892054" y="1350813"/>
              <a:ext cx="60427" cy="60414"/>
            </a:xfrm>
            <a:custGeom>
              <a:avLst/>
              <a:gdLst/>
              <a:ahLst/>
              <a:cxnLst/>
              <a:rect l="0" t="0" r="0" b="0"/>
              <a:pathLst>
                <a:path w="60427" h="60414">
                  <a:moveTo>
                    <a:pt x="30607" y="203"/>
                  </a:moveTo>
                  <a:cubicBezTo>
                    <a:pt x="47142" y="419"/>
                    <a:pt x="60427" y="14072"/>
                    <a:pt x="60185" y="30607"/>
                  </a:cubicBezTo>
                  <a:cubicBezTo>
                    <a:pt x="59982" y="47130"/>
                    <a:pt x="46330" y="60414"/>
                    <a:pt x="29807" y="60185"/>
                  </a:cubicBezTo>
                  <a:cubicBezTo>
                    <a:pt x="13297" y="59957"/>
                    <a:pt x="0" y="46317"/>
                    <a:pt x="203" y="29782"/>
                  </a:cubicBezTo>
                  <a:cubicBezTo>
                    <a:pt x="432" y="13272"/>
                    <a:pt x="14084" y="0"/>
                    <a:pt x="30607" y="203"/>
                  </a:cubicBezTo>
                  <a:close/>
                </a:path>
              </a:pathLst>
            </a:custGeom>
            <a:ln w="2642" cap="flat">
              <a:miter lim="127000"/>
            </a:ln>
          </p:spPr>
          <p:style>
            <a:lnRef idx="1">
              <a:srgbClr val="26231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8" name="Shape 35782"/>
            <p:cNvSpPr/>
            <p:nvPr/>
          </p:nvSpPr>
          <p:spPr>
            <a:xfrm>
              <a:off x="910556" y="577016"/>
              <a:ext cx="37541" cy="142837"/>
            </a:xfrm>
            <a:custGeom>
              <a:avLst/>
              <a:gdLst/>
              <a:ahLst/>
              <a:cxnLst/>
              <a:rect l="0" t="0" r="0" b="0"/>
              <a:pathLst>
                <a:path w="37541" h="142837">
                  <a:moveTo>
                    <a:pt x="0" y="0"/>
                  </a:moveTo>
                  <a:lnTo>
                    <a:pt x="37541" y="521"/>
                  </a:lnTo>
                  <a:lnTo>
                    <a:pt x="15367" y="14283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9" name="Shape 35783"/>
            <p:cNvSpPr/>
            <p:nvPr/>
          </p:nvSpPr>
          <p:spPr>
            <a:xfrm>
              <a:off x="925923" y="577561"/>
              <a:ext cx="22170" cy="142290"/>
            </a:xfrm>
            <a:custGeom>
              <a:avLst/>
              <a:gdLst/>
              <a:ahLst/>
              <a:cxnLst/>
              <a:rect l="0" t="0" r="0" b="0"/>
              <a:pathLst>
                <a:path w="22170" h="142290">
                  <a:moveTo>
                    <a:pt x="0" y="142290"/>
                  </a:moveTo>
                  <a:lnTo>
                    <a:pt x="22170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0" name="Shape 35784"/>
            <p:cNvSpPr/>
            <p:nvPr/>
          </p:nvSpPr>
          <p:spPr>
            <a:xfrm>
              <a:off x="910556" y="577016"/>
              <a:ext cx="37537" cy="142835"/>
            </a:xfrm>
            <a:custGeom>
              <a:avLst/>
              <a:gdLst/>
              <a:ahLst/>
              <a:cxnLst/>
              <a:rect l="0" t="0" r="0" b="0"/>
              <a:pathLst>
                <a:path w="37537" h="142835">
                  <a:moveTo>
                    <a:pt x="15367" y="142835"/>
                  </a:moveTo>
                  <a:lnTo>
                    <a:pt x="0" y="0"/>
                  </a:lnTo>
                  <a:lnTo>
                    <a:pt x="37537" y="521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1" name="Shape 35785"/>
            <p:cNvSpPr/>
            <p:nvPr/>
          </p:nvSpPr>
          <p:spPr>
            <a:xfrm>
              <a:off x="513099" y="672238"/>
              <a:ext cx="84023" cy="134290"/>
            </a:xfrm>
            <a:custGeom>
              <a:avLst/>
              <a:gdLst/>
              <a:ahLst/>
              <a:cxnLst/>
              <a:rect l="0" t="0" r="0" b="0"/>
              <a:pathLst>
                <a:path w="84023" h="134290">
                  <a:moveTo>
                    <a:pt x="33287" y="0"/>
                  </a:moveTo>
                  <a:lnTo>
                    <a:pt x="84023" y="134290"/>
                  </a:lnTo>
                  <a:lnTo>
                    <a:pt x="0" y="18326"/>
                  </a:lnTo>
                  <a:lnTo>
                    <a:pt x="3328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2" name="Shape 35786"/>
            <p:cNvSpPr/>
            <p:nvPr/>
          </p:nvSpPr>
          <p:spPr>
            <a:xfrm>
              <a:off x="513099" y="672238"/>
              <a:ext cx="84017" cy="134279"/>
            </a:xfrm>
            <a:custGeom>
              <a:avLst/>
              <a:gdLst/>
              <a:ahLst/>
              <a:cxnLst/>
              <a:rect l="0" t="0" r="0" b="0"/>
              <a:pathLst>
                <a:path w="84017" h="134279">
                  <a:moveTo>
                    <a:pt x="84015" y="134279"/>
                  </a:moveTo>
                  <a:lnTo>
                    <a:pt x="0" y="18326"/>
                  </a:lnTo>
                  <a:lnTo>
                    <a:pt x="33287" y="0"/>
                  </a:lnTo>
                  <a:lnTo>
                    <a:pt x="84017" y="134273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3" name="Shape 35787"/>
            <p:cNvSpPr/>
            <p:nvPr/>
          </p:nvSpPr>
          <p:spPr>
            <a:xfrm>
              <a:off x="222222" y="955691"/>
              <a:ext cx="130581" cy="92329"/>
            </a:xfrm>
            <a:custGeom>
              <a:avLst/>
              <a:gdLst/>
              <a:ahLst/>
              <a:cxnLst/>
              <a:rect l="0" t="0" r="0" b="0"/>
              <a:pathLst>
                <a:path w="130581" h="92329">
                  <a:moveTo>
                    <a:pt x="19215" y="0"/>
                  </a:moveTo>
                  <a:lnTo>
                    <a:pt x="130581" y="92329"/>
                  </a:lnTo>
                  <a:lnTo>
                    <a:pt x="0" y="33515"/>
                  </a:lnTo>
                  <a:lnTo>
                    <a:pt x="1921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4" name="Shape 35788"/>
            <p:cNvSpPr/>
            <p:nvPr/>
          </p:nvSpPr>
          <p:spPr>
            <a:xfrm>
              <a:off x="222225" y="989207"/>
              <a:ext cx="130578" cy="58812"/>
            </a:xfrm>
            <a:custGeom>
              <a:avLst/>
              <a:gdLst/>
              <a:ahLst/>
              <a:cxnLst/>
              <a:rect l="0" t="0" r="0" b="0"/>
              <a:pathLst>
                <a:path w="130578" h="58812">
                  <a:moveTo>
                    <a:pt x="130578" y="58812"/>
                  </a:move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5" name="Shape 35789"/>
            <p:cNvSpPr/>
            <p:nvPr/>
          </p:nvSpPr>
          <p:spPr>
            <a:xfrm>
              <a:off x="222225" y="955691"/>
              <a:ext cx="130579" cy="92329"/>
            </a:xfrm>
            <a:custGeom>
              <a:avLst/>
              <a:gdLst/>
              <a:ahLst/>
              <a:cxnLst/>
              <a:rect l="0" t="0" r="0" b="0"/>
              <a:pathLst>
                <a:path w="130579" h="92329">
                  <a:moveTo>
                    <a:pt x="0" y="33511"/>
                  </a:moveTo>
                  <a:lnTo>
                    <a:pt x="19212" y="0"/>
                  </a:lnTo>
                  <a:lnTo>
                    <a:pt x="130579" y="92329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6" name="Shape 35790"/>
            <p:cNvSpPr/>
            <p:nvPr/>
          </p:nvSpPr>
          <p:spPr>
            <a:xfrm>
              <a:off x="1493355" y="972555"/>
              <a:ext cx="134290" cy="84011"/>
            </a:xfrm>
            <a:custGeom>
              <a:avLst/>
              <a:gdLst/>
              <a:ahLst/>
              <a:cxnLst/>
              <a:rect l="0" t="0" r="0" b="0"/>
              <a:pathLst>
                <a:path w="134290" h="84011">
                  <a:moveTo>
                    <a:pt x="115976" y="0"/>
                  </a:moveTo>
                  <a:lnTo>
                    <a:pt x="134290" y="33274"/>
                  </a:lnTo>
                  <a:lnTo>
                    <a:pt x="0" y="84011"/>
                  </a:lnTo>
                  <a:lnTo>
                    <a:pt x="11597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7" name="Shape 35791"/>
            <p:cNvSpPr/>
            <p:nvPr/>
          </p:nvSpPr>
          <p:spPr>
            <a:xfrm>
              <a:off x="1493368" y="972556"/>
              <a:ext cx="134277" cy="84004"/>
            </a:xfrm>
            <a:custGeom>
              <a:avLst/>
              <a:gdLst/>
              <a:ahLst/>
              <a:cxnLst/>
              <a:rect l="0" t="0" r="0" b="0"/>
              <a:pathLst>
                <a:path w="134277" h="84004">
                  <a:moveTo>
                    <a:pt x="0" y="84004"/>
                  </a:moveTo>
                  <a:lnTo>
                    <a:pt x="134277" y="33272"/>
                  </a:lnTo>
                  <a:lnTo>
                    <a:pt x="115964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8" name="Shape 35792"/>
            <p:cNvSpPr/>
            <p:nvPr/>
          </p:nvSpPr>
          <p:spPr>
            <a:xfrm>
              <a:off x="1493368" y="972556"/>
              <a:ext cx="115962" cy="84000"/>
            </a:xfrm>
            <a:custGeom>
              <a:avLst/>
              <a:gdLst/>
              <a:ahLst/>
              <a:cxnLst/>
              <a:rect l="0" t="0" r="0" b="0"/>
              <a:pathLst>
                <a:path w="115962" h="84000">
                  <a:moveTo>
                    <a:pt x="0" y="84000"/>
                  </a:moveTo>
                  <a:lnTo>
                    <a:pt x="115962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9" name="Shape 35793"/>
            <p:cNvSpPr/>
            <p:nvPr/>
          </p:nvSpPr>
          <p:spPr>
            <a:xfrm>
              <a:off x="1252640" y="680599"/>
              <a:ext cx="90792" cy="130556"/>
            </a:xfrm>
            <a:custGeom>
              <a:avLst/>
              <a:gdLst/>
              <a:ahLst/>
              <a:cxnLst/>
              <a:rect l="0" t="0" r="0" b="0"/>
              <a:pathLst>
                <a:path w="90792" h="130556">
                  <a:moveTo>
                    <a:pt x="58039" y="0"/>
                  </a:moveTo>
                  <a:lnTo>
                    <a:pt x="90792" y="19190"/>
                  </a:lnTo>
                  <a:lnTo>
                    <a:pt x="0" y="130556"/>
                  </a:lnTo>
                  <a:lnTo>
                    <a:pt x="5803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0" name="Shape 35794"/>
            <p:cNvSpPr/>
            <p:nvPr/>
          </p:nvSpPr>
          <p:spPr>
            <a:xfrm>
              <a:off x="1252642" y="699790"/>
              <a:ext cx="90789" cy="111362"/>
            </a:xfrm>
            <a:custGeom>
              <a:avLst/>
              <a:gdLst/>
              <a:ahLst/>
              <a:cxnLst/>
              <a:rect l="0" t="0" r="0" b="0"/>
              <a:pathLst>
                <a:path w="90789" h="111362">
                  <a:moveTo>
                    <a:pt x="0" y="111362"/>
                  </a:moveTo>
                  <a:lnTo>
                    <a:pt x="90789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1" name="Shape 35795"/>
            <p:cNvSpPr/>
            <p:nvPr/>
          </p:nvSpPr>
          <p:spPr>
            <a:xfrm>
              <a:off x="1252642" y="680599"/>
              <a:ext cx="90790" cy="130553"/>
            </a:xfrm>
            <a:custGeom>
              <a:avLst/>
              <a:gdLst/>
              <a:ahLst/>
              <a:cxnLst/>
              <a:rect l="0" t="0" r="0" b="0"/>
              <a:pathLst>
                <a:path w="90790" h="130553">
                  <a:moveTo>
                    <a:pt x="0" y="130553"/>
                  </a:moveTo>
                  <a:lnTo>
                    <a:pt x="58038" y="0"/>
                  </a:lnTo>
                  <a:lnTo>
                    <a:pt x="90790" y="19189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2" name="Shape 35800"/>
            <p:cNvSpPr/>
            <p:nvPr/>
          </p:nvSpPr>
          <p:spPr>
            <a:xfrm>
              <a:off x="771096" y="685653"/>
              <a:ext cx="23635" cy="24168"/>
            </a:xfrm>
            <a:custGeom>
              <a:avLst/>
              <a:gdLst/>
              <a:ahLst/>
              <a:cxnLst/>
              <a:rect l="0" t="0" r="0" b="0"/>
              <a:pathLst>
                <a:path w="23635" h="24168">
                  <a:moveTo>
                    <a:pt x="14503" y="0"/>
                  </a:moveTo>
                  <a:lnTo>
                    <a:pt x="18313" y="2261"/>
                  </a:lnTo>
                  <a:lnTo>
                    <a:pt x="21552" y="5588"/>
                  </a:lnTo>
                  <a:lnTo>
                    <a:pt x="23139" y="10008"/>
                  </a:lnTo>
                  <a:lnTo>
                    <a:pt x="23635" y="14948"/>
                  </a:lnTo>
                  <a:lnTo>
                    <a:pt x="21374" y="19317"/>
                  </a:lnTo>
                  <a:lnTo>
                    <a:pt x="18593" y="22581"/>
                  </a:lnTo>
                  <a:lnTo>
                    <a:pt x="14161" y="24168"/>
                  </a:lnTo>
                  <a:lnTo>
                    <a:pt x="9220" y="24105"/>
                  </a:lnTo>
                  <a:lnTo>
                    <a:pt x="5410" y="22403"/>
                  </a:lnTo>
                  <a:lnTo>
                    <a:pt x="1588" y="19063"/>
                  </a:lnTo>
                  <a:lnTo>
                    <a:pt x="0" y="15189"/>
                  </a:lnTo>
                  <a:lnTo>
                    <a:pt x="64" y="9703"/>
                  </a:lnTo>
                  <a:lnTo>
                    <a:pt x="1778" y="5321"/>
                  </a:lnTo>
                  <a:lnTo>
                    <a:pt x="5131" y="2057"/>
                  </a:lnTo>
                  <a:lnTo>
                    <a:pt x="9525" y="495"/>
                  </a:lnTo>
                  <a:lnTo>
                    <a:pt x="145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3" name="Shape 35801"/>
            <p:cNvSpPr/>
            <p:nvPr/>
          </p:nvSpPr>
          <p:spPr>
            <a:xfrm>
              <a:off x="785263" y="700606"/>
              <a:ext cx="9465" cy="9213"/>
            </a:xfrm>
            <a:custGeom>
              <a:avLst/>
              <a:gdLst/>
              <a:ahLst/>
              <a:cxnLst/>
              <a:rect l="0" t="0" r="0" b="0"/>
              <a:pathLst>
                <a:path w="9465" h="9213">
                  <a:moveTo>
                    <a:pt x="0" y="9213"/>
                  </a:moveTo>
                  <a:lnTo>
                    <a:pt x="4426" y="7627"/>
                  </a:lnTo>
                  <a:lnTo>
                    <a:pt x="7207" y="4363"/>
                  </a:lnTo>
                  <a:lnTo>
                    <a:pt x="9465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4" name="Shape 35803"/>
            <p:cNvSpPr/>
            <p:nvPr/>
          </p:nvSpPr>
          <p:spPr>
            <a:xfrm>
              <a:off x="771096" y="685664"/>
              <a:ext cx="14396" cy="24155"/>
            </a:xfrm>
            <a:custGeom>
              <a:avLst/>
              <a:gdLst/>
              <a:ahLst/>
              <a:cxnLst/>
              <a:rect l="0" t="0" r="0" b="0"/>
              <a:pathLst>
                <a:path w="14396" h="24155">
                  <a:moveTo>
                    <a:pt x="13980" y="24155"/>
                  </a:moveTo>
                  <a:lnTo>
                    <a:pt x="9220" y="24094"/>
                  </a:lnTo>
                  <a:lnTo>
                    <a:pt x="5410" y="22392"/>
                  </a:lnTo>
                  <a:lnTo>
                    <a:pt x="1588" y="19052"/>
                  </a:lnTo>
                  <a:lnTo>
                    <a:pt x="0" y="15179"/>
                  </a:lnTo>
                  <a:lnTo>
                    <a:pt x="64" y="9692"/>
                  </a:lnTo>
                  <a:lnTo>
                    <a:pt x="1778" y="5311"/>
                  </a:lnTo>
                  <a:lnTo>
                    <a:pt x="5131" y="2047"/>
                  </a:lnTo>
                  <a:lnTo>
                    <a:pt x="9525" y="485"/>
                  </a:lnTo>
                  <a:lnTo>
                    <a:pt x="14396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5" name="Shape 35804"/>
            <p:cNvSpPr/>
            <p:nvPr/>
          </p:nvSpPr>
          <p:spPr>
            <a:xfrm>
              <a:off x="700046" y="703922"/>
              <a:ext cx="24193" cy="24156"/>
            </a:xfrm>
            <a:custGeom>
              <a:avLst/>
              <a:gdLst/>
              <a:ahLst/>
              <a:cxnLst/>
              <a:rect l="0" t="0" r="0" b="0"/>
              <a:pathLst>
                <a:path w="24193" h="24156">
                  <a:moveTo>
                    <a:pt x="13881" y="0"/>
                  </a:moveTo>
                  <a:lnTo>
                    <a:pt x="18250" y="1702"/>
                  </a:lnTo>
                  <a:lnTo>
                    <a:pt x="22060" y="3963"/>
                  </a:lnTo>
                  <a:lnTo>
                    <a:pt x="24193" y="8382"/>
                  </a:lnTo>
                  <a:lnTo>
                    <a:pt x="24143" y="13869"/>
                  </a:lnTo>
                  <a:lnTo>
                    <a:pt x="22987" y="18250"/>
                  </a:lnTo>
                  <a:lnTo>
                    <a:pt x="20180" y="21501"/>
                  </a:lnTo>
                  <a:lnTo>
                    <a:pt x="16307" y="23660"/>
                  </a:lnTo>
                  <a:lnTo>
                    <a:pt x="11354" y="24156"/>
                  </a:lnTo>
                  <a:lnTo>
                    <a:pt x="6985" y="22987"/>
                  </a:lnTo>
                  <a:lnTo>
                    <a:pt x="3162" y="20180"/>
                  </a:lnTo>
                  <a:lnTo>
                    <a:pt x="1041" y="15773"/>
                  </a:lnTo>
                  <a:lnTo>
                    <a:pt x="0" y="11341"/>
                  </a:lnTo>
                  <a:lnTo>
                    <a:pt x="1702" y="6985"/>
                  </a:lnTo>
                  <a:lnTo>
                    <a:pt x="4508" y="2616"/>
                  </a:lnTo>
                  <a:lnTo>
                    <a:pt x="9487" y="470"/>
                  </a:lnTo>
                  <a:lnTo>
                    <a:pt x="138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6" name="Shape 35805"/>
            <p:cNvSpPr/>
            <p:nvPr/>
          </p:nvSpPr>
          <p:spPr>
            <a:xfrm>
              <a:off x="700046" y="703922"/>
              <a:ext cx="24193" cy="24147"/>
            </a:xfrm>
            <a:custGeom>
              <a:avLst/>
              <a:gdLst/>
              <a:ahLst/>
              <a:cxnLst/>
              <a:rect l="0" t="0" r="0" b="0"/>
              <a:pathLst>
                <a:path w="24193" h="24147">
                  <a:moveTo>
                    <a:pt x="11322" y="24147"/>
                  </a:moveTo>
                  <a:lnTo>
                    <a:pt x="6985" y="22987"/>
                  </a:lnTo>
                  <a:lnTo>
                    <a:pt x="3162" y="20180"/>
                  </a:lnTo>
                  <a:lnTo>
                    <a:pt x="1041" y="15773"/>
                  </a:lnTo>
                  <a:lnTo>
                    <a:pt x="0" y="11341"/>
                  </a:lnTo>
                  <a:lnTo>
                    <a:pt x="1702" y="6985"/>
                  </a:lnTo>
                  <a:lnTo>
                    <a:pt x="4508" y="2616"/>
                  </a:lnTo>
                  <a:lnTo>
                    <a:pt x="9487" y="470"/>
                  </a:lnTo>
                  <a:lnTo>
                    <a:pt x="13881" y="0"/>
                  </a:lnTo>
                  <a:lnTo>
                    <a:pt x="18250" y="1702"/>
                  </a:lnTo>
                  <a:lnTo>
                    <a:pt x="22060" y="3963"/>
                  </a:lnTo>
                  <a:lnTo>
                    <a:pt x="24193" y="8382"/>
                  </a:lnTo>
                  <a:lnTo>
                    <a:pt x="24143" y="13869"/>
                  </a:lnTo>
                  <a:lnTo>
                    <a:pt x="22987" y="18250"/>
                  </a:lnTo>
                  <a:lnTo>
                    <a:pt x="20180" y="21501"/>
                  </a:lnTo>
                  <a:lnTo>
                    <a:pt x="16307" y="23660"/>
                  </a:lnTo>
                  <a:lnTo>
                    <a:pt x="11439" y="24147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7" name="Shape 35806"/>
            <p:cNvSpPr/>
            <p:nvPr/>
          </p:nvSpPr>
          <p:spPr>
            <a:xfrm>
              <a:off x="631558" y="729355"/>
              <a:ext cx="24181" cy="24193"/>
            </a:xfrm>
            <a:custGeom>
              <a:avLst/>
              <a:gdLst/>
              <a:ahLst/>
              <a:cxnLst/>
              <a:rect l="0" t="0" r="0" b="0"/>
              <a:pathLst>
                <a:path w="24181" h="24193">
                  <a:moveTo>
                    <a:pt x="12814" y="0"/>
                  </a:moveTo>
                  <a:lnTo>
                    <a:pt x="17170" y="1169"/>
                  </a:lnTo>
                  <a:lnTo>
                    <a:pt x="20993" y="3416"/>
                  </a:lnTo>
                  <a:lnTo>
                    <a:pt x="23686" y="7849"/>
                  </a:lnTo>
                  <a:lnTo>
                    <a:pt x="24181" y="12243"/>
                  </a:lnTo>
                  <a:lnTo>
                    <a:pt x="23584" y="16624"/>
                  </a:lnTo>
                  <a:lnTo>
                    <a:pt x="20765" y="20981"/>
                  </a:lnTo>
                  <a:lnTo>
                    <a:pt x="16891" y="23139"/>
                  </a:lnTo>
                  <a:lnTo>
                    <a:pt x="12497" y="24193"/>
                  </a:lnTo>
                  <a:lnTo>
                    <a:pt x="7544" y="23000"/>
                  </a:lnTo>
                  <a:lnTo>
                    <a:pt x="3746" y="20752"/>
                  </a:lnTo>
                  <a:lnTo>
                    <a:pt x="1041" y="16878"/>
                  </a:lnTo>
                  <a:lnTo>
                    <a:pt x="0" y="12484"/>
                  </a:lnTo>
                  <a:lnTo>
                    <a:pt x="622" y="7531"/>
                  </a:lnTo>
                  <a:lnTo>
                    <a:pt x="3416" y="3721"/>
                  </a:lnTo>
                  <a:lnTo>
                    <a:pt x="7849" y="1029"/>
                  </a:lnTo>
                  <a:lnTo>
                    <a:pt x="1281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8" name="Shape 35807"/>
            <p:cNvSpPr/>
            <p:nvPr/>
          </p:nvSpPr>
          <p:spPr>
            <a:xfrm>
              <a:off x="631558" y="729355"/>
              <a:ext cx="24181" cy="24190"/>
            </a:xfrm>
            <a:custGeom>
              <a:avLst/>
              <a:gdLst/>
              <a:ahLst/>
              <a:cxnLst/>
              <a:rect l="0" t="0" r="0" b="0"/>
              <a:pathLst>
                <a:path w="24181" h="24190">
                  <a:moveTo>
                    <a:pt x="12482" y="24190"/>
                  </a:moveTo>
                  <a:lnTo>
                    <a:pt x="7544" y="23000"/>
                  </a:lnTo>
                  <a:lnTo>
                    <a:pt x="3746" y="20752"/>
                  </a:lnTo>
                  <a:lnTo>
                    <a:pt x="1041" y="16878"/>
                  </a:lnTo>
                  <a:lnTo>
                    <a:pt x="0" y="12484"/>
                  </a:lnTo>
                  <a:lnTo>
                    <a:pt x="622" y="7531"/>
                  </a:lnTo>
                  <a:lnTo>
                    <a:pt x="3416" y="3721"/>
                  </a:lnTo>
                  <a:lnTo>
                    <a:pt x="7849" y="1029"/>
                  </a:lnTo>
                  <a:lnTo>
                    <a:pt x="12814" y="0"/>
                  </a:lnTo>
                  <a:lnTo>
                    <a:pt x="17170" y="1169"/>
                  </a:lnTo>
                  <a:lnTo>
                    <a:pt x="20993" y="3416"/>
                  </a:lnTo>
                  <a:lnTo>
                    <a:pt x="23686" y="7849"/>
                  </a:lnTo>
                  <a:lnTo>
                    <a:pt x="24181" y="12243"/>
                  </a:lnTo>
                  <a:lnTo>
                    <a:pt x="23584" y="16624"/>
                  </a:lnTo>
                  <a:lnTo>
                    <a:pt x="20765" y="20981"/>
                  </a:lnTo>
                  <a:lnTo>
                    <a:pt x="16891" y="23139"/>
                  </a:lnTo>
                  <a:lnTo>
                    <a:pt x="12512" y="2419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9" name="Shape 35808"/>
            <p:cNvSpPr/>
            <p:nvPr/>
          </p:nvSpPr>
          <p:spPr>
            <a:xfrm>
              <a:off x="505395" y="800738"/>
              <a:ext cx="23533" cy="24181"/>
            </a:xfrm>
            <a:custGeom>
              <a:avLst/>
              <a:gdLst/>
              <a:ahLst/>
              <a:cxnLst/>
              <a:rect l="0" t="0" r="0" b="0"/>
              <a:pathLst>
                <a:path w="23533" h="24181">
                  <a:moveTo>
                    <a:pt x="13856" y="0"/>
                  </a:moveTo>
                  <a:lnTo>
                    <a:pt x="18224" y="2273"/>
                  </a:lnTo>
                  <a:lnTo>
                    <a:pt x="21476" y="5601"/>
                  </a:lnTo>
                  <a:lnTo>
                    <a:pt x="23533" y="14427"/>
                  </a:lnTo>
                  <a:lnTo>
                    <a:pt x="19050" y="22047"/>
                  </a:lnTo>
                  <a:lnTo>
                    <a:pt x="14072" y="24181"/>
                  </a:lnTo>
                  <a:lnTo>
                    <a:pt x="9677" y="24117"/>
                  </a:lnTo>
                  <a:lnTo>
                    <a:pt x="5296" y="22962"/>
                  </a:lnTo>
                  <a:lnTo>
                    <a:pt x="2057" y="19647"/>
                  </a:lnTo>
                  <a:lnTo>
                    <a:pt x="0" y="10262"/>
                  </a:lnTo>
                  <a:lnTo>
                    <a:pt x="4483" y="2642"/>
                  </a:lnTo>
                  <a:lnTo>
                    <a:pt x="8903" y="495"/>
                  </a:lnTo>
                  <a:lnTo>
                    <a:pt x="138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0" name="Shape 35809"/>
            <p:cNvSpPr/>
            <p:nvPr/>
          </p:nvSpPr>
          <p:spPr>
            <a:xfrm>
              <a:off x="519274" y="800750"/>
              <a:ext cx="9654" cy="24168"/>
            </a:xfrm>
            <a:custGeom>
              <a:avLst/>
              <a:gdLst/>
              <a:ahLst/>
              <a:cxnLst/>
              <a:rect l="0" t="0" r="0" b="0"/>
              <a:pathLst>
                <a:path w="9654" h="24168">
                  <a:moveTo>
                    <a:pt x="194" y="24168"/>
                  </a:moveTo>
                  <a:lnTo>
                    <a:pt x="5171" y="22035"/>
                  </a:lnTo>
                  <a:lnTo>
                    <a:pt x="9654" y="14415"/>
                  </a:lnTo>
                  <a:lnTo>
                    <a:pt x="7597" y="5589"/>
                  </a:lnTo>
                  <a:lnTo>
                    <a:pt x="4346" y="2261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1" name="Shape 35810"/>
            <p:cNvSpPr/>
            <p:nvPr/>
          </p:nvSpPr>
          <p:spPr>
            <a:xfrm>
              <a:off x="505395" y="800750"/>
              <a:ext cx="14045" cy="24168"/>
            </a:xfrm>
            <a:custGeom>
              <a:avLst/>
              <a:gdLst/>
              <a:ahLst/>
              <a:cxnLst/>
              <a:rect l="0" t="0" r="0" b="0"/>
              <a:pathLst>
                <a:path w="14045" h="24168">
                  <a:moveTo>
                    <a:pt x="14045" y="24168"/>
                  </a:moveTo>
                  <a:lnTo>
                    <a:pt x="9677" y="24105"/>
                  </a:lnTo>
                  <a:lnTo>
                    <a:pt x="5296" y="22950"/>
                  </a:lnTo>
                  <a:lnTo>
                    <a:pt x="2057" y="19635"/>
                  </a:lnTo>
                  <a:lnTo>
                    <a:pt x="0" y="10250"/>
                  </a:lnTo>
                  <a:lnTo>
                    <a:pt x="4483" y="2629"/>
                  </a:lnTo>
                  <a:lnTo>
                    <a:pt x="8903" y="483"/>
                  </a:lnTo>
                  <a:lnTo>
                    <a:pt x="13736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2" name="Shape 35811"/>
            <p:cNvSpPr/>
            <p:nvPr/>
          </p:nvSpPr>
          <p:spPr>
            <a:xfrm>
              <a:off x="448165" y="846682"/>
              <a:ext cx="24155" cy="24130"/>
            </a:xfrm>
            <a:custGeom>
              <a:avLst/>
              <a:gdLst/>
              <a:ahLst/>
              <a:cxnLst/>
              <a:rect l="0" t="0" r="0" b="0"/>
              <a:pathLst>
                <a:path w="24155" h="24130">
                  <a:moveTo>
                    <a:pt x="13335" y="0"/>
                  </a:moveTo>
                  <a:lnTo>
                    <a:pt x="17170" y="1143"/>
                  </a:lnTo>
                  <a:lnTo>
                    <a:pt x="20980" y="3378"/>
                  </a:lnTo>
                  <a:lnTo>
                    <a:pt x="24155" y="12764"/>
                  </a:lnTo>
                  <a:lnTo>
                    <a:pt x="20206" y="20968"/>
                  </a:lnTo>
                  <a:lnTo>
                    <a:pt x="16320" y="23101"/>
                  </a:lnTo>
                  <a:lnTo>
                    <a:pt x="11341" y="24130"/>
                  </a:lnTo>
                  <a:lnTo>
                    <a:pt x="6426" y="22974"/>
                  </a:lnTo>
                  <a:lnTo>
                    <a:pt x="3175" y="20180"/>
                  </a:lnTo>
                  <a:lnTo>
                    <a:pt x="0" y="11354"/>
                  </a:lnTo>
                  <a:lnTo>
                    <a:pt x="4509" y="2629"/>
                  </a:lnTo>
                  <a:lnTo>
                    <a:pt x="8382" y="470"/>
                  </a:lnTo>
                  <a:lnTo>
                    <a:pt x="1333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3" name="Shape 35812"/>
            <p:cNvSpPr/>
            <p:nvPr/>
          </p:nvSpPr>
          <p:spPr>
            <a:xfrm>
              <a:off x="448170" y="858050"/>
              <a:ext cx="24143" cy="12762"/>
            </a:xfrm>
            <a:custGeom>
              <a:avLst/>
              <a:gdLst/>
              <a:ahLst/>
              <a:cxnLst/>
              <a:rect l="0" t="0" r="0" b="0"/>
              <a:pathLst>
                <a:path w="24143" h="12762">
                  <a:moveTo>
                    <a:pt x="24143" y="1411"/>
                  </a:moveTo>
                  <a:lnTo>
                    <a:pt x="20201" y="9600"/>
                  </a:lnTo>
                  <a:lnTo>
                    <a:pt x="16314" y="11733"/>
                  </a:lnTo>
                  <a:lnTo>
                    <a:pt x="11336" y="12762"/>
                  </a:lnTo>
                  <a:lnTo>
                    <a:pt x="6421" y="11606"/>
                  </a:lnTo>
                  <a:lnTo>
                    <a:pt x="3170" y="881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4" name="Shape 35813"/>
            <p:cNvSpPr/>
            <p:nvPr/>
          </p:nvSpPr>
          <p:spPr>
            <a:xfrm>
              <a:off x="448170" y="846682"/>
              <a:ext cx="24143" cy="12741"/>
            </a:xfrm>
            <a:custGeom>
              <a:avLst/>
              <a:gdLst/>
              <a:ahLst/>
              <a:cxnLst/>
              <a:rect l="0" t="0" r="0" b="0"/>
              <a:pathLst>
                <a:path w="24143" h="12741">
                  <a:moveTo>
                    <a:pt x="0" y="11344"/>
                  </a:moveTo>
                  <a:lnTo>
                    <a:pt x="4503" y="2629"/>
                  </a:lnTo>
                  <a:lnTo>
                    <a:pt x="8377" y="470"/>
                  </a:lnTo>
                  <a:lnTo>
                    <a:pt x="13330" y="0"/>
                  </a:lnTo>
                  <a:lnTo>
                    <a:pt x="17165" y="1143"/>
                  </a:lnTo>
                  <a:lnTo>
                    <a:pt x="20975" y="3378"/>
                  </a:lnTo>
                  <a:lnTo>
                    <a:pt x="24143" y="12741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5" name="Shape 35814"/>
            <p:cNvSpPr/>
            <p:nvPr/>
          </p:nvSpPr>
          <p:spPr>
            <a:xfrm>
              <a:off x="395807" y="897602"/>
              <a:ext cx="24219" cy="24168"/>
            </a:xfrm>
            <a:custGeom>
              <a:avLst/>
              <a:gdLst/>
              <a:ahLst/>
              <a:cxnLst/>
              <a:rect l="0" t="0" r="0" b="0"/>
              <a:pathLst>
                <a:path w="24219" h="24168">
                  <a:moveTo>
                    <a:pt x="11735" y="0"/>
                  </a:moveTo>
                  <a:lnTo>
                    <a:pt x="16662" y="597"/>
                  </a:lnTo>
                  <a:lnTo>
                    <a:pt x="21031" y="2858"/>
                  </a:lnTo>
                  <a:lnTo>
                    <a:pt x="24219" y="11709"/>
                  </a:lnTo>
                  <a:lnTo>
                    <a:pt x="21323" y="20447"/>
                  </a:lnTo>
                  <a:lnTo>
                    <a:pt x="17463" y="22593"/>
                  </a:lnTo>
                  <a:lnTo>
                    <a:pt x="13056" y="24168"/>
                  </a:lnTo>
                  <a:lnTo>
                    <a:pt x="8128" y="23025"/>
                  </a:lnTo>
                  <a:lnTo>
                    <a:pt x="3746" y="20218"/>
                  </a:lnTo>
                  <a:lnTo>
                    <a:pt x="0" y="12459"/>
                  </a:lnTo>
                  <a:lnTo>
                    <a:pt x="2883" y="3734"/>
                  </a:lnTo>
                  <a:lnTo>
                    <a:pt x="7315" y="1029"/>
                  </a:lnTo>
                  <a:lnTo>
                    <a:pt x="1173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6" name="Shape 35815"/>
            <p:cNvSpPr/>
            <p:nvPr/>
          </p:nvSpPr>
          <p:spPr>
            <a:xfrm>
              <a:off x="395808" y="910064"/>
              <a:ext cx="13046" cy="11705"/>
            </a:xfrm>
            <a:custGeom>
              <a:avLst/>
              <a:gdLst/>
              <a:ahLst/>
              <a:cxnLst/>
              <a:rect l="0" t="0" r="0" b="0"/>
              <a:pathLst>
                <a:path w="13046" h="11705">
                  <a:moveTo>
                    <a:pt x="13046" y="11705"/>
                  </a:moveTo>
                  <a:lnTo>
                    <a:pt x="8127" y="10564"/>
                  </a:lnTo>
                  <a:lnTo>
                    <a:pt x="3745" y="775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7" name="Shape 35816"/>
            <p:cNvSpPr/>
            <p:nvPr/>
          </p:nvSpPr>
          <p:spPr>
            <a:xfrm>
              <a:off x="408868" y="909346"/>
              <a:ext cx="11147" cy="12422"/>
            </a:xfrm>
            <a:custGeom>
              <a:avLst/>
              <a:gdLst/>
              <a:ahLst/>
              <a:cxnLst/>
              <a:rect l="0" t="0" r="0" b="0"/>
              <a:pathLst>
                <a:path w="11147" h="12422">
                  <a:moveTo>
                    <a:pt x="0" y="12422"/>
                  </a:moveTo>
                  <a:lnTo>
                    <a:pt x="4401" y="10850"/>
                  </a:lnTo>
                  <a:lnTo>
                    <a:pt x="8262" y="8703"/>
                  </a:lnTo>
                  <a:lnTo>
                    <a:pt x="11147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8" name="Shape 35817"/>
            <p:cNvSpPr/>
            <p:nvPr/>
          </p:nvSpPr>
          <p:spPr>
            <a:xfrm>
              <a:off x="395808" y="897602"/>
              <a:ext cx="24206" cy="12455"/>
            </a:xfrm>
            <a:custGeom>
              <a:avLst/>
              <a:gdLst/>
              <a:ahLst/>
              <a:cxnLst/>
              <a:rect l="0" t="0" r="0" b="0"/>
              <a:pathLst>
                <a:path w="24206" h="12455">
                  <a:moveTo>
                    <a:pt x="0" y="12455"/>
                  </a:moveTo>
                  <a:lnTo>
                    <a:pt x="2882" y="3734"/>
                  </a:lnTo>
                  <a:lnTo>
                    <a:pt x="7314" y="1029"/>
                  </a:lnTo>
                  <a:lnTo>
                    <a:pt x="11733" y="0"/>
                  </a:lnTo>
                  <a:lnTo>
                    <a:pt x="16661" y="597"/>
                  </a:lnTo>
                  <a:lnTo>
                    <a:pt x="21030" y="2858"/>
                  </a:lnTo>
                  <a:lnTo>
                    <a:pt x="24206" y="11678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9" name="Shape 35820"/>
            <p:cNvSpPr/>
            <p:nvPr/>
          </p:nvSpPr>
          <p:spPr>
            <a:xfrm>
              <a:off x="1475580" y="964285"/>
              <a:ext cx="23000" cy="24105"/>
            </a:xfrm>
            <a:custGeom>
              <a:avLst/>
              <a:gdLst/>
              <a:ahLst/>
              <a:cxnLst/>
              <a:rect l="0" t="0" r="0" b="0"/>
              <a:pathLst>
                <a:path w="23000" h="24105">
                  <a:moveTo>
                    <a:pt x="13322" y="0"/>
                  </a:moveTo>
                  <a:lnTo>
                    <a:pt x="17678" y="1702"/>
                  </a:lnTo>
                  <a:lnTo>
                    <a:pt x="20930" y="5042"/>
                  </a:lnTo>
                  <a:lnTo>
                    <a:pt x="23000" y="14973"/>
                  </a:lnTo>
                  <a:lnTo>
                    <a:pt x="17412" y="22022"/>
                  </a:lnTo>
                  <a:lnTo>
                    <a:pt x="13538" y="23622"/>
                  </a:lnTo>
                  <a:lnTo>
                    <a:pt x="8598" y="24105"/>
                  </a:lnTo>
                  <a:lnTo>
                    <a:pt x="4775" y="22403"/>
                  </a:lnTo>
                  <a:lnTo>
                    <a:pt x="965" y="19063"/>
                  </a:lnTo>
                  <a:lnTo>
                    <a:pt x="0" y="9703"/>
                  </a:lnTo>
                  <a:lnTo>
                    <a:pt x="3937" y="2083"/>
                  </a:lnTo>
                  <a:lnTo>
                    <a:pt x="8357" y="470"/>
                  </a:lnTo>
                  <a:lnTo>
                    <a:pt x="1332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0" name="Shape 35821"/>
            <p:cNvSpPr/>
            <p:nvPr/>
          </p:nvSpPr>
          <p:spPr>
            <a:xfrm>
              <a:off x="1475588" y="974061"/>
              <a:ext cx="22987" cy="14329"/>
            </a:xfrm>
            <a:custGeom>
              <a:avLst/>
              <a:gdLst/>
              <a:ahLst/>
              <a:cxnLst/>
              <a:rect l="0" t="0" r="0" b="0"/>
              <a:pathLst>
                <a:path w="22987" h="14329">
                  <a:moveTo>
                    <a:pt x="22987" y="5204"/>
                  </a:moveTo>
                  <a:lnTo>
                    <a:pt x="17404" y="12246"/>
                  </a:lnTo>
                  <a:lnTo>
                    <a:pt x="13531" y="13846"/>
                  </a:lnTo>
                  <a:lnTo>
                    <a:pt x="8590" y="14329"/>
                  </a:lnTo>
                  <a:lnTo>
                    <a:pt x="4768" y="12627"/>
                  </a:lnTo>
                  <a:lnTo>
                    <a:pt x="958" y="928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1" name="Shape 35822"/>
            <p:cNvSpPr/>
            <p:nvPr/>
          </p:nvSpPr>
          <p:spPr>
            <a:xfrm>
              <a:off x="1475588" y="964285"/>
              <a:ext cx="22987" cy="14948"/>
            </a:xfrm>
            <a:custGeom>
              <a:avLst/>
              <a:gdLst/>
              <a:ahLst/>
              <a:cxnLst/>
              <a:rect l="0" t="0" r="0" b="0"/>
              <a:pathLst>
                <a:path w="22987" h="14948">
                  <a:moveTo>
                    <a:pt x="0" y="9688"/>
                  </a:moveTo>
                  <a:lnTo>
                    <a:pt x="3929" y="2083"/>
                  </a:lnTo>
                  <a:lnTo>
                    <a:pt x="8349" y="470"/>
                  </a:lnTo>
                  <a:lnTo>
                    <a:pt x="13315" y="0"/>
                  </a:lnTo>
                  <a:lnTo>
                    <a:pt x="17671" y="1702"/>
                  </a:lnTo>
                  <a:lnTo>
                    <a:pt x="20922" y="5042"/>
                  </a:lnTo>
                  <a:lnTo>
                    <a:pt x="22987" y="14948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2" name="Shape 35823"/>
            <p:cNvSpPr/>
            <p:nvPr/>
          </p:nvSpPr>
          <p:spPr>
            <a:xfrm>
              <a:off x="1429066" y="907619"/>
              <a:ext cx="24143" cy="24156"/>
            </a:xfrm>
            <a:custGeom>
              <a:avLst/>
              <a:gdLst/>
              <a:ahLst/>
              <a:cxnLst/>
              <a:rect l="0" t="0" r="0" b="0"/>
              <a:pathLst>
                <a:path w="24143" h="24156">
                  <a:moveTo>
                    <a:pt x="12802" y="0"/>
                  </a:moveTo>
                  <a:lnTo>
                    <a:pt x="17716" y="1156"/>
                  </a:lnTo>
                  <a:lnTo>
                    <a:pt x="21526" y="3950"/>
                  </a:lnTo>
                  <a:lnTo>
                    <a:pt x="24143" y="13335"/>
                  </a:lnTo>
                  <a:lnTo>
                    <a:pt x="20739" y="20981"/>
                  </a:lnTo>
                  <a:lnTo>
                    <a:pt x="15761" y="23114"/>
                  </a:lnTo>
                  <a:lnTo>
                    <a:pt x="11366" y="24156"/>
                  </a:lnTo>
                  <a:lnTo>
                    <a:pt x="6426" y="22987"/>
                  </a:lnTo>
                  <a:lnTo>
                    <a:pt x="2616" y="20180"/>
                  </a:lnTo>
                  <a:lnTo>
                    <a:pt x="0" y="11367"/>
                  </a:lnTo>
                  <a:lnTo>
                    <a:pt x="3403" y="2616"/>
                  </a:lnTo>
                  <a:lnTo>
                    <a:pt x="7836" y="483"/>
                  </a:lnTo>
                  <a:lnTo>
                    <a:pt x="1280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3" name="Shape 35824"/>
            <p:cNvSpPr/>
            <p:nvPr/>
          </p:nvSpPr>
          <p:spPr>
            <a:xfrm>
              <a:off x="1440476" y="907621"/>
              <a:ext cx="12733" cy="24143"/>
            </a:xfrm>
            <a:custGeom>
              <a:avLst/>
              <a:gdLst/>
              <a:ahLst/>
              <a:cxnLst/>
              <a:rect l="0" t="0" r="0" b="0"/>
              <a:pathLst>
                <a:path w="12733" h="24143">
                  <a:moveTo>
                    <a:pt x="0" y="24143"/>
                  </a:moveTo>
                  <a:lnTo>
                    <a:pt x="4351" y="23112"/>
                  </a:lnTo>
                  <a:lnTo>
                    <a:pt x="9329" y="20978"/>
                  </a:lnTo>
                  <a:lnTo>
                    <a:pt x="12733" y="13333"/>
                  </a:lnTo>
                  <a:lnTo>
                    <a:pt x="10117" y="3947"/>
                  </a:lnTo>
                  <a:lnTo>
                    <a:pt x="6307" y="1153"/>
                  </a:lnTo>
                  <a:lnTo>
                    <a:pt x="1402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4" name="Shape 35825"/>
            <p:cNvSpPr/>
            <p:nvPr/>
          </p:nvSpPr>
          <p:spPr>
            <a:xfrm>
              <a:off x="1429066" y="907621"/>
              <a:ext cx="12776" cy="24143"/>
            </a:xfrm>
            <a:custGeom>
              <a:avLst/>
              <a:gdLst/>
              <a:ahLst/>
              <a:cxnLst/>
              <a:rect l="0" t="0" r="0" b="0"/>
              <a:pathLst>
                <a:path w="12776" h="24143">
                  <a:moveTo>
                    <a:pt x="11323" y="24143"/>
                  </a:moveTo>
                  <a:lnTo>
                    <a:pt x="6426" y="22984"/>
                  </a:lnTo>
                  <a:lnTo>
                    <a:pt x="2616" y="20178"/>
                  </a:lnTo>
                  <a:lnTo>
                    <a:pt x="0" y="11364"/>
                  </a:lnTo>
                  <a:lnTo>
                    <a:pt x="3403" y="2614"/>
                  </a:lnTo>
                  <a:lnTo>
                    <a:pt x="7836" y="480"/>
                  </a:lnTo>
                  <a:lnTo>
                    <a:pt x="12776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5" name="Shape 35826"/>
            <p:cNvSpPr/>
            <p:nvPr/>
          </p:nvSpPr>
          <p:spPr>
            <a:xfrm>
              <a:off x="1378113" y="855278"/>
              <a:ext cx="24181" cy="23622"/>
            </a:xfrm>
            <a:custGeom>
              <a:avLst/>
              <a:gdLst/>
              <a:ahLst/>
              <a:cxnLst/>
              <a:rect l="0" t="0" r="0" b="0"/>
              <a:pathLst>
                <a:path w="24181" h="23622">
                  <a:moveTo>
                    <a:pt x="11697" y="0"/>
                  </a:moveTo>
                  <a:lnTo>
                    <a:pt x="16078" y="64"/>
                  </a:lnTo>
                  <a:lnTo>
                    <a:pt x="20447" y="2858"/>
                  </a:lnTo>
                  <a:lnTo>
                    <a:pt x="24181" y="11709"/>
                  </a:lnTo>
                  <a:lnTo>
                    <a:pt x="21311" y="21006"/>
                  </a:lnTo>
                  <a:lnTo>
                    <a:pt x="17437" y="23152"/>
                  </a:lnTo>
                  <a:lnTo>
                    <a:pt x="12472" y="23622"/>
                  </a:lnTo>
                  <a:lnTo>
                    <a:pt x="7531" y="23584"/>
                  </a:lnTo>
                  <a:lnTo>
                    <a:pt x="3734" y="21323"/>
                  </a:lnTo>
                  <a:lnTo>
                    <a:pt x="0" y="12471"/>
                  </a:lnTo>
                  <a:lnTo>
                    <a:pt x="3416" y="3734"/>
                  </a:lnTo>
                  <a:lnTo>
                    <a:pt x="6731" y="1016"/>
                  </a:lnTo>
                  <a:lnTo>
                    <a:pt x="116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6" name="Shape 35827"/>
            <p:cNvSpPr/>
            <p:nvPr/>
          </p:nvSpPr>
          <p:spPr>
            <a:xfrm>
              <a:off x="1378113" y="855284"/>
              <a:ext cx="24181" cy="23616"/>
            </a:xfrm>
            <a:custGeom>
              <a:avLst/>
              <a:gdLst/>
              <a:ahLst/>
              <a:cxnLst/>
              <a:rect l="0" t="0" r="0" b="0"/>
              <a:pathLst>
                <a:path w="24181" h="23616">
                  <a:moveTo>
                    <a:pt x="12111" y="0"/>
                  </a:moveTo>
                  <a:lnTo>
                    <a:pt x="16078" y="58"/>
                  </a:lnTo>
                  <a:lnTo>
                    <a:pt x="20447" y="2852"/>
                  </a:lnTo>
                  <a:lnTo>
                    <a:pt x="24181" y="11703"/>
                  </a:lnTo>
                  <a:lnTo>
                    <a:pt x="21311" y="21000"/>
                  </a:lnTo>
                  <a:lnTo>
                    <a:pt x="17437" y="23146"/>
                  </a:lnTo>
                  <a:lnTo>
                    <a:pt x="12472" y="23616"/>
                  </a:lnTo>
                  <a:lnTo>
                    <a:pt x="7531" y="23578"/>
                  </a:lnTo>
                  <a:lnTo>
                    <a:pt x="3734" y="21317"/>
                  </a:lnTo>
                  <a:lnTo>
                    <a:pt x="0" y="12465"/>
                  </a:lnTo>
                  <a:lnTo>
                    <a:pt x="3416" y="3728"/>
                  </a:lnTo>
                  <a:lnTo>
                    <a:pt x="6731" y="1010"/>
                  </a:lnTo>
                  <a:lnTo>
                    <a:pt x="11667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7" name="Shape 35828"/>
            <p:cNvSpPr/>
            <p:nvPr/>
          </p:nvSpPr>
          <p:spPr>
            <a:xfrm>
              <a:off x="1322119" y="809453"/>
              <a:ext cx="24219" cy="23139"/>
            </a:xfrm>
            <a:custGeom>
              <a:avLst/>
              <a:gdLst/>
              <a:ahLst/>
              <a:cxnLst/>
              <a:rect l="0" t="0" r="0" b="0"/>
              <a:pathLst>
                <a:path w="24219" h="23139">
                  <a:moveTo>
                    <a:pt x="10084" y="0"/>
                  </a:moveTo>
                  <a:lnTo>
                    <a:pt x="15037" y="64"/>
                  </a:lnTo>
                  <a:lnTo>
                    <a:pt x="19380" y="2337"/>
                  </a:lnTo>
                  <a:lnTo>
                    <a:pt x="24219" y="10084"/>
                  </a:lnTo>
                  <a:lnTo>
                    <a:pt x="21374" y="18834"/>
                  </a:lnTo>
                  <a:lnTo>
                    <a:pt x="18021" y="22085"/>
                  </a:lnTo>
                  <a:lnTo>
                    <a:pt x="13627" y="23139"/>
                  </a:lnTo>
                  <a:lnTo>
                    <a:pt x="9220" y="23063"/>
                  </a:lnTo>
                  <a:lnTo>
                    <a:pt x="4851" y="21361"/>
                  </a:lnTo>
                  <a:lnTo>
                    <a:pt x="0" y="13589"/>
                  </a:lnTo>
                  <a:lnTo>
                    <a:pt x="2870" y="4839"/>
                  </a:lnTo>
                  <a:lnTo>
                    <a:pt x="6210" y="1613"/>
                  </a:lnTo>
                  <a:lnTo>
                    <a:pt x="1008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8" name="Shape 35829"/>
            <p:cNvSpPr/>
            <p:nvPr/>
          </p:nvSpPr>
          <p:spPr>
            <a:xfrm>
              <a:off x="1322121" y="823044"/>
              <a:ext cx="13458" cy="9545"/>
            </a:xfrm>
            <a:custGeom>
              <a:avLst/>
              <a:gdLst/>
              <a:ahLst/>
              <a:cxnLst/>
              <a:rect l="0" t="0" r="0" b="0"/>
              <a:pathLst>
                <a:path w="13458" h="9545">
                  <a:moveTo>
                    <a:pt x="13458" y="9545"/>
                  </a:moveTo>
                  <a:lnTo>
                    <a:pt x="9219" y="9472"/>
                  </a:lnTo>
                  <a:lnTo>
                    <a:pt x="4850" y="777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9" name="Shape 35830"/>
            <p:cNvSpPr/>
            <p:nvPr/>
          </p:nvSpPr>
          <p:spPr>
            <a:xfrm>
              <a:off x="1322121" y="809453"/>
              <a:ext cx="24218" cy="23137"/>
            </a:xfrm>
            <a:custGeom>
              <a:avLst/>
              <a:gdLst/>
              <a:ahLst/>
              <a:cxnLst/>
              <a:rect l="0" t="0" r="0" b="0"/>
              <a:pathLst>
                <a:path w="24218" h="23137">
                  <a:moveTo>
                    <a:pt x="0" y="13585"/>
                  </a:moveTo>
                  <a:lnTo>
                    <a:pt x="2869" y="4839"/>
                  </a:lnTo>
                  <a:lnTo>
                    <a:pt x="6209" y="1613"/>
                  </a:lnTo>
                  <a:lnTo>
                    <a:pt x="10083" y="0"/>
                  </a:lnTo>
                  <a:lnTo>
                    <a:pt x="15036" y="64"/>
                  </a:lnTo>
                  <a:lnTo>
                    <a:pt x="19379" y="2337"/>
                  </a:lnTo>
                  <a:lnTo>
                    <a:pt x="24218" y="10084"/>
                  </a:lnTo>
                  <a:lnTo>
                    <a:pt x="21373" y="18834"/>
                  </a:lnTo>
                  <a:lnTo>
                    <a:pt x="18020" y="22085"/>
                  </a:lnTo>
                  <a:lnTo>
                    <a:pt x="13638" y="23137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0" name="Shape 35831"/>
            <p:cNvSpPr/>
            <p:nvPr/>
          </p:nvSpPr>
          <p:spPr>
            <a:xfrm>
              <a:off x="1196793" y="735295"/>
              <a:ext cx="24156" cy="24168"/>
            </a:xfrm>
            <a:custGeom>
              <a:avLst/>
              <a:gdLst/>
              <a:ahLst/>
              <a:cxnLst/>
              <a:rect l="0" t="0" r="0" b="0"/>
              <a:pathLst>
                <a:path w="24156" h="24168">
                  <a:moveTo>
                    <a:pt x="12230" y="0"/>
                  </a:moveTo>
                  <a:lnTo>
                    <a:pt x="16612" y="1143"/>
                  </a:lnTo>
                  <a:lnTo>
                    <a:pt x="20981" y="3950"/>
                  </a:lnTo>
                  <a:lnTo>
                    <a:pt x="23660" y="7836"/>
                  </a:lnTo>
                  <a:lnTo>
                    <a:pt x="24156" y="12776"/>
                  </a:lnTo>
                  <a:lnTo>
                    <a:pt x="23012" y="17170"/>
                  </a:lnTo>
                  <a:lnTo>
                    <a:pt x="20193" y="20981"/>
                  </a:lnTo>
                  <a:lnTo>
                    <a:pt x="16320" y="23686"/>
                  </a:lnTo>
                  <a:lnTo>
                    <a:pt x="11925" y="24168"/>
                  </a:lnTo>
                  <a:lnTo>
                    <a:pt x="6985" y="23000"/>
                  </a:lnTo>
                  <a:lnTo>
                    <a:pt x="3175" y="20193"/>
                  </a:lnTo>
                  <a:lnTo>
                    <a:pt x="1029" y="16320"/>
                  </a:lnTo>
                  <a:lnTo>
                    <a:pt x="0" y="11913"/>
                  </a:lnTo>
                  <a:lnTo>
                    <a:pt x="1156" y="7531"/>
                  </a:lnTo>
                  <a:lnTo>
                    <a:pt x="3950" y="3721"/>
                  </a:lnTo>
                  <a:lnTo>
                    <a:pt x="7836" y="483"/>
                  </a:lnTo>
                  <a:lnTo>
                    <a:pt x="1223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1" name="Shape 35832"/>
            <p:cNvSpPr/>
            <p:nvPr/>
          </p:nvSpPr>
          <p:spPr>
            <a:xfrm>
              <a:off x="1208721" y="748106"/>
              <a:ext cx="12219" cy="11356"/>
            </a:xfrm>
            <a:custGeom>
              <a:avLst/>
              <a:gdLst/>
              <a:ahLst/>
              <a:cxnLst/>
              <a:rect l="0" t="0" r="0" b="0"/>
              <a:pathLst>
                <a:path w="12219" h="11356">
                  <a:moveTo>
                    <a:pt x="0" y="11356"/>
                  </a:moveTo>
                  <a:lnTo>
                    <a:pt x="4392" y="10874"/>
                  </a:lnTo>
                  <a:lnTo>
                    <a:pt x="8266" y="8169"/>
                  </a:lnTo>
                  <a:lnTo>
                    <a:pt x="11085" y="4359"/>
                  </a:lnTo>
                  <a:lnTo>
                    <a:pt x="12219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2" name="Shape 35833"/>
            <p:cNvSpPr/>
            <p:nvPr/>
          </p:nvSpPr>
          <p:spPr>
            <a:xfrm>
              <a:off x="1196793" y="735295"/>
              <a:ext cx="24146" cy="24168"/>
            </a:xfrm>
            <a:custGeom>
              <a:avLst/>
              <a:gdLst/>
              <a:ahLst/>
              <a:cxnLst/>
              <a:rect l="0" t="0" r="0" b="0"/>
              <a:pathLst>
                <a:path w="24146" h="24168">
                  <a:moveTo>
                    <a:pt x="11925" y="24168"/>
                  </a:moveTo>
                  <a:lnTo>
                    <a:pt x="6985" y="23000"/>
                  </a:lnTo>
                  <a:lnTo>
                    <a:pt x="3175" y="20193"/>
                  </a:lnTo>
                  <a:lnTo>
                    <a:pt x="1029" y="16320"/>
                  </a:lnTo>
                  <a:lnTo>
                    <a:pt x="0" y="11913"/>
                  </a:lnTo>
                  <a:lnTo>
                    <a:pt x="1156" y="7531"/>
                  </a:lnTo>
                  <a:lnTo>
                    <a:pt x="3950" y="3721"/>
                  </a:lnTo>
                  <a:lnTo>
                    <a:pt x="7836" y="483"/>
                  </a:lnTo>
                  <a:lnTo>
                    <a:pt x="12230" y="0"/>
                  </a:lnTo>
                  <a:lnTo>
                    <a:pt x="16612" y="1143"/>
                  </a:lnTo>
                  <a:lnTo>
                    <a:pt x="20981" y="3950"/>
                  </a:lnTo>
                  <a:lnTo>
                    <a:pt x="23660" y="7836"/>
                  </a:lnTo>
                  <a:lnTo>
                    <a:pt x="24146" y="12685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3" name="Shape 35834"/>
            <p:cNvSpPr/>
            <p:nvPr/>
          </p:nvSpPr>
          <p:spPr>
            <a:xfrm>
              <a:off x="1129005" y="707996"/>
              <a:ext cx="24193" cy="24740"/>
            </a:xfrm>
            <a:custGeom>
              <a:avLst/>
              <a:gdLst/>
              <a:ahLst/>
              <a:cxnLst/>
              <a:rect l="0" t="0" r="0" b="0"/>
              <a:pathLst>
                <a:path w="24193" h="24740">
                  <a:moveTo>
                    <a:pt x="10630" y="0"/>
                  </a:moveTo>
                  <a:lnTo>
                    <a:pt x="15570" y="1156"/>
                  </a:lnTo>
                  <a:lnTo>
                    <a:pt x="19914" y="3403"/>
                  </a:lnTo>
                  <a:lnTo>
                    <a:pt x="22606" y="7277"/>
                  </a:lnTo>
                  <a:lnTo>
                    <a:pt x="24193" y="11722"/>
                  </a:lnTo>
                  <a:lnTo>
                    <a:pt x="23584" y="16637"/>
                  </a:lnTo>
                  <a:lnTo>
                    <a:pt x="21311" y="21018"/>
                  </a:lnTo>
                  <a:lnTo>
                    <a:pt x="17463" y="23152"/>
                  </a:lnTo>
                  <a:lnTo>
                    <a:pt x="13043" y="24740"/>
                  </a:lnTo>
                  <a:lnTo>
                    <a:pt x="8103" y="24130"/>
                  </a:lnTo>
                  <a:lnTo>
                    <a:pt x="3746" y="21869"/>
                  </a:lnTo>
                  <a:lnTo>
                    <a:pt x="1600" y="18009"/>
                  </a:lnTo>
                  <a:lnTo>
                    <a:pt x="0" y="13564"/>
                  </a:lnTo>
                  <a:lnTo>
                    <a:pt x="610" y="8649"/>
                  </a:lnTo>
                  <a:lnTo>
                    <a:pt x="3429" y="4293"/>
                  </a:lnTo>
                  <a:lnTo>
                    <a:pt x="6744" y="1588"/>
                  </a:lnTo>
                  <a:lnTo>
                    <a:pt x="1063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4" name="Shape 35835"/>
            <p:cNvSpPr/>
            <p:nvPr/>
          </p:nvSpPr>
          <p:spPr>
            <a:xfrm>
              <a:off x="1129005" y="707996"/>
              <a:ext cx="24181" cy="24740"/>
            </a:xfrm>
            <a:custGeom>
              <a:avLst/>
              <a:gdLst/>
              <a:ahLst/>
              <a:cxnLst/>
              <a:rect l="0" t="0" r="0" b="0"/>
              <a:pathLst>
                <a:path w="24181" h="24740">
                  <a:moveTo>
                    <a:pt x="24181" y="11824"/>
                  </a:moveTo>
                  <a:lnTo>
                    <a:pt x="23584" y="16637"/>
                  </a:lnTo>
                  <a:lnTo>
                    <a:pt x="21311" y="21018"/>
                  </a:lnTo>
                  <a:lnTo>
                    <a:pt x="17463" y="23152"/>
                  </a:lnTo>
                  <a:lnTo>
                    <a:pt x="13043" y="24740"/>
                  </a:lnTo>
                  <a:lnTo>
                    <a:pt x="8103" y="24130"/>
                  </a:lnTo>
                  <a:lnTo>
                    <a:pt x="3746" y="21869"/>
                  </a:lnTo>
                  <a:lnTo>
                    <a:pt x="1600" y="18009"/>
                  </a:lnTo>
                  <a:lnTo>
                    <a:pt x="0" y="13564"/>
                  </a:lnTo>
                  <a:lnTo>
                    <a:pt x="610" y="8649"/>
                  </a:lnTo>
                  <a:lnTo>
                    <a:pt x="3429" y="4293"/>
                  </a:lnTo>
                  <a:lnTo>
                    <a:pt x="6744" y="1588"/>
                  </a:lnTo>
                  <a:lnTo>
                    <a:pt x="10630" y="0"/>
                  </a:lnTo>
                  <a:lnTo>
                    <a:pt x="15570" y="1156"/>
                  </a:lnTo>
                  <a:lnTo>
                    <a:pt x="19914" y="3403"/>
                  </a:lnTo>
                  <a:lnTo>
                    <a:pt x="22606" y="7277"/>
                  </a:lnTo>
                  <a:lnTo>
                    <a:pt x="24181" y="11687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5" name="Shape 35836"/>
            <p:cNvSpPr/>
            <p:nvPr/>
          </p:nvSpPr>
          <p:spPr>
            <a:xfrm>
              <a:off x="1059496" y="688369"/>
              <a:ext cx="23673" cy="23660"/>
            </a:xfrm>
            <a:custGeom>
              <a:avLst/>
              <a:gdLst/>
              <a:ahLst/>
              <a:cxnLst/>
              <a:rect l="0" t="0" r="0" b="0"/>
              <a:pathLst>
                <a:path w="23673" h="23660">
                  <a:moveTo>
                    <a:pt x="9538" y="0"/>
                  </a:moveTo>
                  <a:lnTo>
                    <a:pt x="13919" y="64"/>
                  </a:lnTo>
                  <a:lnTo>
                    <a:pt x="18834" y="2324"/>
                  </a:lnTo>
                  <a:lnTo>
                    <a:pt x="22098" y="5664"/>
                  </a:lnTo>
                  <a:lnTo>
                    <a:pt x="23673" y="10084"/>
                  </a:lnTo>
                  <a:lnTo>
                    <a:pt x="23609" y="15024"/>
                  </a:lnTo>
                  <a:lnTo>
                    <a:pt x="21349" y="19380"/>
                  </a:lnTo>
                  <a:lnTo>
                    <a:pt x="18047" y="22073"/>
                  </a:lnTo>
                  <a:lnTo>
                    <a:pt x="13602" y="23660"/>
                  </a:lnTo>
                  <a:lnTo>
                    <a:pt x="9208" y="23622"/>
                  </a:lnTo>
                  <a:lnTo>
                    <a:pt x="4839" y="21908"/>
                  </a:lnTo>
                  <a:lnTo>
                    <a:pt x="1588" y="18567"/>
                  </a:lnTo>
                  <a:lnTo>
                    <a:pt x="0" y="14148"/>
                  </a:lnTo>
                  <a:lnTo>
                    <a:pt x="610" y="9220"/>
                  </a:lnTo>
                  <a:lnTo>
                    <a:pt x="2324" y="4839"/>
                  </a:lnTo>
                  <a:lnTo>
                    <a:pt x="5118" y="2146"/>
                  </a:lnTo>
                  <a:lnTo>
                    <a:pt x="953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6" name="Shape 35837"/>
            <p:cNvSpPr/>
            <p:nvPr/>
          </p:nvSpPr>
          <p:spPr>
            <a:xfrm>
              <a:off x="1059498" y="702521"/>
              <a:ext cx="13489" cy="9508"/>
            </a:xfrm>
            <a:custGeom>
              <a:avLst/>
              <a:gdLst/>
              <a:ahLst/>
              <a:cxnLst/>
              <a:rect l="0" t="0" r="0" b="0"/>
              <a:pathLst>
                <a:path w="13489" h="9508">
                  <a:moveTo>
                    <a:pt x="13489" y="9508"/>
                  </a:moveTo>
                  <a:lnTo>
                    <a:pt x="9206" y="9471"/>
                  </a:lnTo>
                  <a:lnTo>
                    <a:pt x="4837" y="7756"/>
                  </a:lnTo>
                  <a:lnTo>
                    <a:pt x="1586" y="441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7" name="Shape 35838"/>
            <p:cNvSpPr/>
            <p:nvPr/>
          </p:nvSpPr>
          <p:spPr>
            <a:xfrm>
              <a:off x="1059498" y="688369"/>
              <a:ext cx="23672" cy="23659"/>
            </a:xfrm>
            <a:custGeom>
              <a:avLst/>
              <a:gdLst/>
              <a:ahLst/>
              <a:cxnLst/>
              <a:rect l="0" t="0" r="0" b="0"/>
              <a:pathLst>
                <a:path w="23672" h="23659">
                  <a:moveTo>
                    <a:pt x="0" y="14137"/>
                  </a:moveTo>
                  <a:lnTo>
                    <a:pt x="608" y="9220"/>
                  </a:lnTo>
                  <a:lnTo>
                    <a:pt x="2323" y="4839"/>
                  </a:lnTo>
                  <a:lnTo>
                    <a:pt x="5117" y="2146"/>
                  </a:lnTo>
                  <a:lnTo>
                    <a:pt x="9536" y="0"/>
                  </a:lnTo>
                  <a:lnTo>
                    <a:pt x="13918" y="64"/>
                  </a:lnTo>
                  <a:lnTo>
                    <a:pt x="18833" y="2324"/>
                  </a:lnTo>
                  <a:lnTo>
                    <a:pt x="22097" y="5664"/>
                  </a:lnTo>
                  <a:lnTo>
                    <a:pt x="23672" y="10084"/>
                  </a:lnTo>
                  <a:lnTo>
                    <a:pt x="23608" y="15024"/>
                  </a:lnTo>
                  <a:lnTo>
                    <a:pt x="21347" y="19380"/>
                  </a:lnTo>
                  <a:lnTo>
                    <a:pt x="18045" y="22073"/>
                  </a:lnTo>
                  <a:lnTo>
                    <a:pt x="13603" y="23659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8" name="Shape 35839"/>
            <p:cNvSpPr/>
            <p:nvPr/>
          </p:nvSpPr>
          <p:spPr>
            <a:xfrm>
              <a:off x="987679" y="676457"/>
              <a:ext cx="23635" cy="24130"/>
            </a:xfrm>
            <a:custGeom>
              <a:avLst/>
              <a:gdLst/>
              <a:ahLst/>
              <a:cxnLst/>
              <a:rect l="0" t="0" r="0" b="0"/>
              <a:pathLst>
                <a:path w="23635" h="24130">
                  <a:moveTo>
                    <a:pt x="12840" y="0"/>
                  </a:moveTo>
                  <a:lnTo>
                    <a:pt x="17196" y="1702"/>
                  </a:lnTo>
                  <a:lnTo>
                    <a:pt x="21006" y="5042"/>
                  </a:lnTo>
                  <a:lnTo>
                    <a:pt x="23152" y="8941"/>
                  </a:lnTo>
                  <a:lnTo>
                    <a:pt x="23635" y="13868"/>
                  </a:lnTo>
                  <a:lnTo>
                    <a:pt x="22466" y="18796"/>
                  </a:lnTo>
                  <a:lnTo>
                    <a:pt x="19139" y="22047"/>
                  </a:lnTo>
                  <a:lnTo>
                    <a:pt x="14694" y="23660"/>
                  </a:lnTo>
                  <a:lnTo>
                    <a:pt x="10325" y="24130"/>
                  </a:lnTo>
                  <a:lnTo>
                    <a:pt x="5372" y="22962"/>
                  </a:lnTo>
                  <a:lnTo>
                    <a:pt x="2121" y="19634"/>
                  </a:lnTo>
                  <a:lnTo>
                    <a:pt x="0" y="15227"/>
                  </a:lnTo>
                  <a:lnTo>
                    <a:pt x="51" y="10820"/>
                  </a:lnTo>
                  <a:lnTo>
                    <a:pt x="1219" y="6426"/>
                  </a:lnTo>
                  <a:lnTo>
                    <a:pt x="4013" y="2629"/>
                  </a:lnTo>
                  <a:lnTo>
                    <a:pt x="8433" y="495"/>
                  </a:lnTo>
                  <a:lnTo>
                    <a:pt x="128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9" name="Shape 35840"/>
            <p:cNvSpPr/>
            <p:nvPr/>
          </p:nvSpPr>
          <p:spPr>
            <a:xfrm>
              <a:off x="998011" y="690326"/>
              <a:ext cx="13302" cy="10260"/>
            </a:xfrm>
            <a:custGeom>
              <a:avLst/>
              <a:gdLst/>
              <a:ahLst/>
              <a:cxnLst/>
              <a:rect l="0" t="0" r="0" b="0"/>
              <a:pathLst>
                <a:path w="13302" h="10260">
                  <a:moveTo>
                    <a:pt x="0" y="10260"/>
                  </a:moveTo>
                  <a:lnTo>
                    <a:pt x="4362" y="9791"/>
                  </a:lnTo>
                  <a:lnTo>
                    <a:pt x="8807" y="8178"/>
                  </a:lnTo>
                  <a:lnTo>
                    <a:pt x="12134" y="4927"/>
                  </a:lnTo>
                  <a:lnTo>
                    <a:pt x="13302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0" name="Shape 35841"/>
            <p:cNvSpPr/>
            <p:nvPr/>
          </p:nvSpPr>
          <p:spPr>
            <a:xfrm>
              <a:off x="987679" y="676457"/>
              <a:ext cx="23635" cy="24129"/>
            </a:xfrm>
            <a:custGeom>
              <a:avLst/>
              <a:gdLst/>
              <a:ahLst/>
              <a:cxnLst/>
              <a:rect l="0" t="0" r="0" b="0"/>
              <a:pathLst>
                <a:path w="23635" h="24129">
                  <a:moveTo>
                    <a:pt x="10322" y="24129"/>
                  </a:moveTo>
                  <a:lnTo>
                    <a:pt x="5372" y="22962"/>
                  </a:lnTo>
                  <a:lnTo>
                    <a:pt x="2121" y="19634"/>
                  </a:lnTo>
                  <a:lnTo>
                    <a:pt x="0" y="15227"/>
                  </a:lnTo>
                  <a:lnTo>
                    <a:pt x="51" y="10820"/>
                  </a:lnTo>
                  <a:lnTo>
                    <a:pt x="1219" y="6426"/>
                  </a:lnTo>
                  <a:lnTo>
                    <a:pt x="4013" y="2629"/>
                  </a:lnTo>
                  <a:lnTo>
                    <a:pt x="8433" y="495"/>
                  </a:lnTo>
                  <a:lnTo>
                    <a:pt x="12840" y="0"/>
                  </a:lnTo>
                  <a:lnTo>
                    <a:pt x="17196" y="1702"/>
                  </a:lnTo>
                  <a:lnTo>
                    <a:pt x="21006" y="5042"/>
                  </a:lnTo>
                  <a:lnTo>
                    <a:pt x="23152" y="8941"/>
                  </a:lnTo>
                  <a:lnTo>
                    <a:pt x="23635" y="13866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1" name="Shape 35842"/>
            <p:cNvSpPr/>
            <p:nvPr/>
          </p:nvSpPr>
          <p:spPr>
            <a:xfrm>
              <a:off x="213330" y="1703299"/>
              <a:ext cx="134264" cy="84023"/>
            </a:xfrm>
            <a:custGeom>
              <a:avLst/>
              <a:gdLst/>
              <a:ahLst/>
              <a:cxnLst/>
              <a:rect l="0" t="0" r="0" b="0"/>
              <a:pathLst>
                <a:path w="134264" h="84023">
                  <a:moveTo>
                    <a:pt x="134264" y="0"/>
                  </a:moveTo>
                  <a:lnTo>
                    <a:pt x="19075" y="84023"/>
                  </a:lnTo>
                  <a:lnTo>
                    <a:pt x="0" y="50749"/>
                  </a:lnTo>
                  <a:lnTo>
                    <a:pt x="13426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2" name="Shape 35843"/>
            <p:cNvSpPr/>
            <p:nvPr/>
          </p:nvSpPr>
          <p:spPr>
            <a:xfrm>
              <a:off x="213330" y="1703302"/>
              <a:ext cx="134261" cy="84020"/>
            </a:xfrm>
            <a:custGeom>
              <a:avLst/>
              <a:gdLst/>
              <a:ahLst/>
              <a:cxnLst/>
              <a:rect l="0" t="0" r="0" b="0"/>
              <a:pathLst>
                <a:path w="134261" h="84020">
                  <a:moveTo>
                    <a:pt x="134261" y="0"/>
                  </a:moveTo>
                  <a:lnTo>
                    <a:pt x="19075" y="84020"/>
                  </a:lnTo>
                  <a:lnTo>
                    <a:pt x="0" y="50747"/>
                  </a:lnTo>
                  <a:lnTo>
                    <a:pt x="134257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3" name="Shape 35844"/>
            <p:cNvSpPr/>
            <p:nvPr/>
          </p:nvSpPr>
          <p:spPr>
            <a:xfrm>
              <a:off x="497427" y="1948200"/>
              <a:ext cx="91567" cy="130543"/>
            </a:xfrm>
            <a:custGeom>
              <a:avLst/>
              <a:gdLst/>
              <a:ahLst/>
              <a:cxnLst/>
              <a:rect l="0" t="0" r="0" b="0"/>
              <a:pathLst>
                <a:path w="91567" h="130543">
                  <a:moveTo>
                    <a:pt x="91567" y="0"/>
                  </a:moveTo>
                  <a:lnTo>
                    <a:pt x="32779" y="130543"/>
                  </a:lnTo>
                  <a:lnTo>
                    <a:pt x="0" y="111328"/>
                  </a:lnTo>
                  <a:lnTo>
                    <a:pt x="9156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4" name="Shape 35845"/>
            <p:cNvSpPr/>
            <p:nvPr/>
          </p:nvSpPr>
          <p:spPr>
            <a:xfrm>
              <a:off x="530208" y="1948208"/>
              <a:ext cx="58783" cy="130531"/>
            </a:xfrm>
            <a:custGeom>
              <a:avLst/>
              <a:gdLst/>
              <a:ahLst/>
              <a:cxnLst/>
              <a:rect l="0" t="0" r="0" b="0"/>
              <a:pathLst>
                <a:path w="58783" h="130531">
                  <a:moveTo>
                    <a:pt x="0" y="130531"/>
                  </a:moveTo>
                  <a:lnTo>
                    <a:pt x="58783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5" name="Shape 35846"/>
            <p:cNvSpPr/>
            <p:nvPr/>
          </p:nvSpPr>
          <p:spPr>
            <a:xfrm>
              <a:off x="497427" y="1948208"/>
              <a:ext cx="91561" cy="130531"/>
            </a:xfrm>
            <a:custGeom>
              <a:avLst/>
              <a:gdLst/>
              <a:ahLst/>
              <a:cxnLst/>
              <a:rect l="0" t="0" r="0" b="0"/>
              <a:pathLst>
                <a:path w="91561" h="130531">
                  <a:moveTo>
                    <a:pt x="32771" y="130531"/>
                  </a:moveTo>
                  <a:lnTo>
                    <a:pt x="0" y="111320"/>
                  </a:lnTo>
                  <a:lnTo>
                    <a:pt x="91561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6" name="Shape 584785"/>
            <p:cNvSpPr/>
            <p:nvPr/>
          </p:nvSpPr>
          <p:spPr>
            <a:xfrm>
              <a:off x="892325" y="2182889"/>
              <a:ext cx="37529" cy="9144"/>
            </a:xfrm>
            <a:custGeom>
              <a:avLst/>
              <a:gdLst/>
              <a:ahLst/>
              <a:cxnLst/>
              <a:rect l="0" t="0" r="0" b="0"/>
              <a:pathLst>
                <a:path w="37529" h="9144">
                  <a:moveTo>
                    <a:pt x="0" y="0"/>
                  </a:moveTo>
                  <a:lnTo>
                    <a:pt x="37529" y="0"/>
                  </a:lnTo>
                  <a:lnTo>
                    <a:pt x="37529" y="9144"/>
                  </a:lnTo>
                  <a:lnTo>
                    <a:pt x="0" y="9144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7" name="Shape 584786"/>
            <p:cNvSpPr/>
            <p:nvPr/>
          </p:nvSpPr>
          <p:spPr>
            <a:xfrm>
              <a:off x="892325" y="2040598"/>
              <a:ext cx="37529" cy="142799"/>
            </a:xfrm>
            <a:custGeom>
              <a:avLst/>
              <a:gdLst/>
              <a:ahLst/>
              <a:cxnLst/>
              <a:rect l="0" t="0" r="0" b="0"/>
              <a:pathLst>
                <a:path w="37529" h="142799">
                  <a:moveTo>
                    <a:pt x="0" y="0"/>
                  </a:moveTo>
                  <a:lnTo>
                    <a:pt x="37529" y="0"/>
                  </a:lnTo>
                  <a:lnTo>
                    <a:pt x="37529" y="142799"/>
                  </a:lnTo>
                  <a:lnTo>
                    <a:pt x="0" y="142799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8" name="Shape 584787"/>
            <p:cNvSpPr/>
            <p:nvPr/>
          </p:nvSpPr>
          <p:spPr>
            <a:xfrm>
              <a:off x="892325" y="2040598"/>
              <a:ext cx="37529" cy="142799"/>
            </a:xfrm>
            <a:custGeom>
              <a:avLst/>
              <a:gdLst/>
              <a:ahLst/>
              <a:cxnLst/>
              <a:rect l="0" t="0" r="0" b="0"/>
              <a:pathLst>
                <a:path w="37529" h="142799">
                  <a:moveTo>
                    <a:pt x="0" y="0"/>
                  </a:moveTo>
                  <a:lnTo>
                    <a:pt x="37529" y="0"/>
                  </a:lnTo>
                  <a:lnTo>
                    <a:pt x="37529" y="142799"/>
                  </a:lnTo>
                  <a:lnTo>
                    <a:pt x="0" y="142799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9" name="Shape 35848"/>
            <p:cNvSpPr/>
            <p:nvPr/>
          </p:nvSpPr>
          <p:spPr>
            <a:xfrm>
              <a:off x="892325" y="2040601"/>
              <a:ext cx="37529" cy="142796"/>
            </a:xfrm>
            <a:custGeom>
              <a:avLst/>
              <a:gdLst/>
              <a:ahLst/>
              <a:cxnLst/>
              <a:rect l="0" t="0" r="0" b="0"/>
              <a:pathLst>
                <a:path w="37529" h="142796">
                  <a:moveTo>
                    <a:pt x="22924" y="0"/>
                  </a:moveTo>
                  <a:lnTo>
                    <a:pt x="37529" y="142796"/>
                  </a:lnTo>
                  <a:lnTo>
                    <a:pt x="0" y="142288"/>
                  </a:lnTo>
                  <a:lnTo>
                    <a:pt x="22923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0" name="Shape 35849"/>
            <p:cNvSpPr/>
            <p:nvPr/>
          </p:nvSpPr>
          <p:spPr>
            <a:xfrm>
              <a:off x="1243213" y="1952719"/>
              <a:ext cx="84760" cy="135026"/>
            </a:xfrm>
            <a:custGeom>
              <a:avLst/>
              <a:gdLst/>
              <a:ahLst/>
              <a:cxnLst/>
              <a:rect l="0" t="0" r="0" b="0"/>
              <a:pathLst>
                <a:path w="84760" h="135026">
                  <a:moveTo>
                    <a:pt x="0" y="0"/>
                  </a:moveTo>
                  <a:lnTo>
                    <a:pt x="84760" y="116700"/>
                  </a:lnTo>
                  <a:lnTo>
                    <a:pt x="50749" y="13502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1" name="Shape 35850"/>
            <p:cNvSpPr/>
            <p:nvPr/>
          </p:nvSpPr>
          <p:spPr>
            <a:xfrm>
              <a:off x="1243216" y="1952723"/>
              <a:ext cx="84757" cy="135023"/>
            </a:xfrm>
            <a:custGeom>
              <a:avLst/>
              <a:gdLst/>
              <a:ahLst/>
              <a:cxnLst/>
              <a:rect l="0" t="0" r="0" b="0"/>
              <a:pathLst>
                <a:path w="84757" h="135023">
                  <a:moveTo>
                    <a:pt x="0" y="0"/>
                  </a:moveTo>
                  <a:lnTo>
                    <a:pt x="84757" y="116697"/>
                  </a:lnTo>
                  <a:lnTo>
                    <a:pt x="50747" y="135023"/>
                  </a:lnTo>
                  <a:lnTo>
                    <a:pt x="0" y="3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2" name="Shape 35851"/>
            <p:cNvSpPr/>
            <p:nvPr/>
          </p:nvSpPr>
          <p:spPr>
            <a:xfrm>
              <a:off x="1488177" y="1711961"/>
              <a:ext cx="130556" cy="91580"/>
            </a:xfrm>
            <a:custGeom>
              <a:avLst/>
              <a:gdLst/>
              <a:ahLst/>
              <a:cxnLst/>
              <a:rect l="0" t="0" r="0" b="0"/>
              <a:pathLst>
                <a:path w="130556" h="91580">
                  <a:moveTo>
                    <a:pt x="0" y="0"/>
                  </a:moveTo>
                  <a:lnTo>
                    <a:pt x="130556" y="58039"/>
                  </a:lnTo>
                  <a:lnTo>
                    <a:pt x="110604" y="915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3" name="Shape 35852"/>
            <p:cNvSpPr/>
            <p:nvPr/>
          </p:nvSpPr>
          <p:spPr>
            <a:xfrm>
              <a:off x="1598788" y="1770007"/>
              <a:ext cx="19941" cy="33523"/>
            </a:xfrm>
            <a:custGeom>
              <a:avLst/>
              <a:gdLst/>
              <a:ahLst/>
              <a:cxnLst/>
              <a:rect l="0" t="0" r="0" b="0"/>
              <a:pathLst>
                <a:path w="19941" h="33523">
                  <a:moveTo>
                    <a:pt x="0" y="33523"/>
                  </a:moveTo>
                  <a:lnTo>
                    <a:pt x="19941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4" name="Shape 35853"/>
            <p:cNvSpPr/>
            <p:nvPr/>
          </p:nvSpPr>
          <p:spPr>
            <a:xfrm>
              <a:off x="1488186" y="1711969"/>
              <a:ext cx="110582" cy="91561"/>
            </a:xfrm>
            <a:custGeom>
              <a:avLst/>
              <a:gdLst/>
              <a:ahLst/>
              <a:cxnLst/>
              <a:rect l="0" t="0" r="0" b="0"/>
              <a:pathLst>
                <a:path w="110582" h="91561">
                  <a:moveTo>
                    <a:pt x="110582" y="91561"/>
                  </a:move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5" name="Shape 35854"/>
            <p:cNvSpPr/>
            <p:nvPr/>
          </p:nvSpPr>
          <p:spPr>
            <a:xfrm>
              <a:off x="1488186" y="1711965"/>
              <a:ext cx="130543" cy="58033"/>
            </a:xfrm>
            <a:custGeom>
              <a:avLst/>
              <a:gdLst/>
              <a:ahLst/>
              <a:cxnLst/>
              <a:rect l="0" t="0" r="0" b="0"/>
              <a:pathLst>
                <a:path w="130543" h="58033">
                  <a:moveTo>
                    <a:pt x="130543" y="58033"/>
                  </a:move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6" name="Shape 35855"/>
            <p:cNvSpPr/>
            <p:nvPr/>
          </p:nvSpPr>
          <p:spPr>
            <a:xfrm>
              <a:off x="244450" y="1576259"/>
              <a:ext cx="24701" cy="24143"/>
            </a:xfrm>
            <a:custGeom>
              <a:avLst/>
              <a:gdLst/>
              <a:ahLst/>
              <a:cxnLst/>
              <a:rect l="0" t="0" r="0" b="0"/>
              <a:pathLst>
                <a:path w="24701" h="24143">
                  <a:moveTo>
                    <a:pt x="13894" y="0"/>
                  </a:moveTo>
                  <a:lnTo>
                    <a:pt x="18821" y="1156"/>
                  </a:lnTo>
                  <a:lnTo>
                    <a:pt x="22073" y="4509"/>
                  </a:lnTo>
                  <a:lnTo>
                    <a:pt x="24232" y="7811"/>
                  </a:lnTo>
                  <a:lnTo>
                    <a:pt x="24701" y="12751"/>
                  </a:lnTo>
                  <a:lnTo>
                    <a:pt x="23533" y="17704"/>
                  </a:lnTo>
                  <a:lnTo>
                    <a:pt x="20752" y="20968"/>
                  </a:lnTo>
                  <a:lnTo>
                    <a:pt x="16319" y="23660"/>
                  </a:lnTo>
                  <a:lnTo>
                    <a:pt x="11925" y="24143"/>
                  </a:lnTo>
                  <a:lnTo>
                    <a:pt x="6972" y="22962"/>
                  </a:lnTo>
                  <a:lnTo>
                    <a:pt x="3175" y="19621"/>
                  </a:lnTo>
                  <a:lnTo>
                    <a:pt x="1054" y="15189"/>
                  </a:lnTo>
                  <a:lnTo>
                    <a:pt x="0" y="10782"/>
                  </a:lnTo>
                  <a:lnTo>
                    <a:pt x="2273" y="5867"/>
                  </a:lnTo>
                  <a:lnTo>
                    <a:pt x="4521" y="2616"/>
                  </a:lnTo>
                  <a:lnTo>
                    <a:pt x="8941" y="470"/>
                  </a:lnTo>
                  <a:lnTo>
                    <a:pt x="1389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7" name="Shape 35856"/>
            <p:cNvSpPr/>
            <p:nvPr/>
          </p:nvSpPr>
          <p:spPr>
            <a:xfrm>
              <a:off x="244462" y="1587094"/>
              <a:ext cx="11881" cy="13300"/>
            </a:xfrm>
            <a:custGeom>
              <a:avLst/>
              <a:gdLst/>
              <a:ahLst/>
              <a:cxnLst/>
              <a:rect l="0" t="0" r="0" b="0"/>
              <a:pathLst>
                <a:path w="11881" h="13300">
                  <a:moveTo>
                    <a:pt x="11881" y="13300"/>
                  </a:moveTo>
                  <a:lnTo>
                    <a:pt x="6960" y="12126"/>
                  </a:lnTo>
                  <a:lnTo>
                    <a:pt x="3162" y="8786"/>
                  </a:lnTo>
                  <a:lnTo>
                    <a:pt x="1041" y="435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8" name="Shape 35857"/>
            <p:cNvSpPr/>
            <p:nvPr/>
          </p:nvSpPr>
          <p:spPr>
            <a:xfrm>
              <a:off x="256444" y="1576264"/>
              <a:ext cx="12707" cy="24130"/>
            </a:xfrm>
            <a:custGeom>
              <a:avLst/>
              <a:gdLst/>
              <a:ahLst/>
              <a:cxnLst/>
              <a:rect l="0" t="0" r="0" b="0"/>
              <a:pathLst>
                <a:path w="12707" h="24130">
                  <a:moveTo>
                    <a:pt x="0" y="24130"/>
                  </a:moveTo>
                  <a:lnTo>
                    <a:pt x="4325" y="23655"/>
                  </a:lnTo>
                  <a:lnTo>
                    <a:pt x="8758" y="20963"/>
                  </a:lnTo>
                  <a:lnTo>
                    <a:pt x="11539" y="17699"/>
                  </a:lnTo>
                  <a:lnTo>
                    <a:pt x="12707" y="12746"/>
                  </a:lnTo>
                  <a:lnTo>
                    <a:pt x="12238" y="7806"/>
                  </a:lnTo>
                  <a:lnTo>
                    <a:pt x="10079" y="4504"/>
                  </a:lnTo>
                  <a:lnTo>
                    <a:pt x="6827" y="1151"/>
                  </a:lnTo>
                  <a:lnTo>
                    <a:pt x="1920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9" name="Shape 35858"/>
            <p:cNvSpPr/>
            <p:nvPr/>
          </p:nvSpPr>
          <p:spPr>
            <a:xfrm>
              <a:off x="244462" y="1576264"/>
              <a:ext cx="13830" cy="10750"/>
            </a:xfrm>
            <a:custGeom>
              <a:avLst/>
              <a:gdLst/>
              <a:ahLst/>
              <a:cxnLst/>
              <a:rect l="0" t="0" r="0" b="0"/>
              <a:pathLst>
                <a:path w="13830" h="10750">
                  <a:moveTo>
                    <a:pt x="0" y="10750"/>
                  </a:moveTo>
                  <a:lnTo>
                    <a:pt x="2261" y="5863"/>
                  </a:lnTo>
                  <a:lnTo>
                    <a:pt x="4508" y="2611"/>
                  </a:lnTo>
                  <a:lnTo>
                    <a:pt x="8928" y="465"/>
                  </a:lnTo>
                  <a:lnTo>
                    <a:pt x="13830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0" name="Shape 35859"/>
            <p:cNvSpPr/>
            <p:nvPr/>
          </p:nvSpPr>
          <p:spPr>
            <a:xfrm>
              <a:off x="270444" y="1644152"/>
              <a:ext cx="24168" cy="24740"/>
            </a:xfrm>
            <a:custGeom>
              <a:avLst/>
              <a:gdLst/>
              <a:ahLst/>
              <a:cxnLst/>
              <a:rect l="0" t="0" r="0" b="0"/>
              <a:pathLst>
                <a:path w="24168" h="24740">
                  <a:moveTo>
                    <a:pt x="12255" y="0"/>
                  </a:moveTo>
                  <a:lnTo>
                    <a:pt x="17183" y="1156"/>
                  </a:lnTo>
                  <a:lnTo>
                    <a:pt x="20993" y="3429"/>
                  </a:lnTo>
                  <a:lnTo>
                    <a:pt x="23139" y="7277"/>
                  </a:lnTo>
                  <a:lnTo>
                    <a:pt x="24168" y="12268"/>
                  </a:lnTo>
                  <a:lnTo>
                    <a:pt x="23025" y="16612"/>
                  </a:lnTo>
                  <a:lnTo>
                    <a:pt x="20777" y="20434"/>
                  </a:lnTo>
                  <a:lnTo>
                    <a:pt x="16878" y="23686"/>
                  </a:lnTo>
                  <a:lnTo>
                    <a:pt x="12484" y="24740"/>
                  </a:lnTo>
                  <a:lnTo>
                    <a:pt x="7544" y="23558"/>
                  </a:lnTo>
                  <a:lnTo>
                    <a:pt x="3734" y="20206"/>
                  </a:lnTo>
                  <a:lnTo>
                    <a:pt x="1041" y="16345"/>
                  </a:lnTo>
                  <a:lnTo>
                    <a:pt x="0" y="11913"/>
                  </a:lnTo>
                  <a:lnTo>
                    <a:pt x="622" y="7531"/>
                  </a:lnTo>
                  <a:lnTo>
                    <a:pt x="3416" y="3734"/>
                  </a:lnTo>
                  <a:lnTo>
                    <a:pt x="7290" y="1029"/>
                  </a:lnTo>
                  <a:lnTo>
                    <a:pt x="122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1" name="Shape 35860"/>
            <p:cNvSpPr/>
            <p:nvPr/>
          </p:nvSpPr>
          <p:spPr>
            <a:xfrm>
              <a:off x="270452" y="1656097"/>
              <a:ext cx="12444" cy="12787"/>
            </a:xfrm>
            <a:custGeom>
              <a:avLst/>
              <a:gdLst/>
              <a:ahLst/>
              <a:cxnLst/>
              <a:rect l="0" t="0" r="0" b="0"/>
              <a:pathLst>
                <a:path w="12444" h="12787">
                  <a:moveTo>
                    <a:pt x="12444" y="12787"/>
                  </a:moveTo>
                  <a:lnTo>
                    <a:pt x="7536" y="11614"/>
                  </a:lnTo>
                  <a:lnTo>
                    <a:pt x="3726" y="8261"/>
                  </a:lnTo>
                  <a:lnTo>
                    <a:pt x="1034" y="4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2" name="Shape 35861"/>
            <p:cNvSpPr/>
            <p:nvPr/>
          </p:nvSpPr>
          <p:spPr>
            <a:xfrm>
              <a:off x="270452" y="1644152"/>
              <a:ext cx="24161" cy="24732"/>
            </a:xfrm>
            <a:custGeom>
              <a:avLst/>
              <a:gdLst/>
              <a:ahLst/>
              <a:cxnLst/>
              <a:rect l="0" t="0" r="0" b="0"/>
              <a:pathLst>
                <a:path w="24161" h="24732">
                  <a:moveTo>
                    <a:pt x="0" y="11859"/>
                  </a:moveTo>
                  <a:lnTo>
                    <a:pt x="615" y="7531"/>
                  </a:lnTo>
                  <a:lnTo>
                    <a:pt x="3409" y="3734"/>
                  </a:lnTo>
                  <a:lnTo>
                    <a:pt x="7282" y="1029"/>
                  </a:lnTo>
                  <a:lnTo>
                    <a:pt x="12248" y="0"/>
                  </a:lnTo>
                  <a:lnTo>
                    <a:pt x="17176" y="1156"/>
                  </a:lnTo>
                  <a:lnTo>
                    <a:pt x="20986" y="3429"/>
                  </a:lnTo>
                  <a:lnTo>
                    <a:pt x="23132" y="7277"/>
                  </a:lnTo>
                  <a:lnTo>
                    <a:pt x="24161" y="12268"/>
                  </a:lnTo>
                  <a:lnTo>
                    <a:pt x="23017" y="16612"/>
                  </a:lnTo>
                  <a:lnTo>
                    <a:pt x="20770" y="20434"/>
                  </a:lnTo>
                  <a:lnTo>
                    <a:pt x="16871" y="23686"/>
                  </a:lnTo>
                  <a:lnTo>
                    <a:pt x="12509" y="24732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3" name="Shape 35865"/>
            <p:cNvSpPr/>
            <p:nvPr/>
          </p:nvSpPr>
          <p:spPr>
            <a:xfrm>
              <a:off x="387217" y="1828657"/>
              <a:ext cx="24701" cy="24181"/>
            </a:xfrm>
            <a:custGeom>
              <a:avLst/>
              <a:gdLst/>
              <a:ahLst/>
              <a:cxnLst/>
              <a:rect l="0" t="0" r="0" b="0"/>
              <a:pathLst>
                <a:path w="24701" h="24181">
                  <a:moveTo>
                    <a:pt x="13310" y="0"/>
                  </a:moveTo>
                  <a:lnTo>
                    <a:pt x="17691" y="1169"/>
                  </a:lnTo>
                  <a:lnTo>
                    <a:pt x="21501" y="3975"/>
                  </a:lnTo>
                  <a:lnTo>
                    <a:pt x="24701" y="12243"/>
                  </a:lnTo>
                  <a:lnTo>
                    <a:pt x="20739" y="21006"/>
                  </a:lnTo>
                  <a:lnTo>
                    <a:pt x="16853" y="23686"/>
                  </a:lnTo>
                  <a:lnTo>
                    <a:pt x="11900" y="24181"/>
                  </a:lnTo>
                  <a:lnTo>
                    <a:pt x="6972" y="22466"/>
                  </a:lnTo>
                  <a:lnTo>
                    <a:pt x="3175" y="20206"/>
                  </a:lnTo>
                  <a:lnTo>
                    <a:pt x="0" y="10820"/>
                  </a:lnTo>
                  <a:lnTo>
                    <a:pt x="3924" y="3200"/>
                  </a:lnTo>
                  <a:lnTo>
                    <a:pt x="8369" y="470"/>
                  </a:lnTo>
                  <a:lnTo>
                    <a:pt x="133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4" name="Shape 35866"/>
            <p:cNvSpPr/>
            <p:nvPr/>
          </p:nvSpPr>
          <p:spPr>
            <a:xfrm>
              <a:off x="399186" y="1828664"/>
              <a:ext cx="12732" cy="24168"/>
            </a:xfrm>
            <a:custGeom>
              <a:avLst/>
              <a:gdLst/>
              <a:ahLst/>
              <a:cxnLst/>
              <a:rect l="0" t="0" r="0" b="0"/>
              <a:pathLst>
                <a:path w="12732" h="24168">
                  <a:moveTo>
                    <a:pt x="0" y="24168"/>
                  </a:moveTo>
                  <a:lnTo>
                    <a:pt x="4883" y="23679"/>
                  </a:lnTo>
                  <a:lnTo>
                    <a:pt x="8769" y="20999"/>
                  </a:lnTo>
                  <a:lnTo>
                    <a:pt x="12732" y="12236"/>
                  </a:lnTo>
                  <a:lnTo>
                    <a:pt x="9531" y="3969"/>
                  </a:lnTo>
                  <a:lnTo>
                    <a:pt x="5721" y="1162"/>
                  </a:lnTo>
                  <a:lnTo>
                    <a:pt x="1364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5" name="Shape 35867"/>
            <p:cNvSpPr/>
            <p:nvPr/>
          </p:nvSpPr>
          <p:spPr>
            <a:xfrm>
              <a:off x="387217" y="1828664"/>
              <a:ext cx="13242" cy="24168"/>
            </a:xfrm>
            <a:custGeom>
              <a:avLst/>
              <a:gdLst/>
              <a:ahLst/>
              <a:cxnLst/>
              <a:rect l="0" t="0" r="0" b="0"/>
              <a:pathLst>
                <a:path w="13242" h="24168">
                  <a:moveTo>
                    <a:pt x="11880" y="24168"/>
                  </a:moveTo>
                  <a:lnTo>
                    <a:pt x="6972" y="22460"/>
                  </a:lnTo>
                  <a:lnTo>
                    <a:pt x="3175" y="20199"/>
                  </a:lnTo>
                  <a:lnTo>
                    <a:pt x="0" y="10814"/>
                  </a:lnTo>
                  <a:lnTo>
                    <a:pt x="3924" y="3194"/>
                  </a:lnTo>
                  <a:lnTo>
                    <a:pt x="8369" y="464"/>
                  </a:lnTo>
                  <a:lnTo>
                    <a:pt x="13242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6" name="Shape 35868"/>
            <p:cNvSpPr/>
            <p:nvPr/>
          </p:nvSpPr>
          <p:spPr>
            <a:xfrm>
              <a:off x="438144" y="1880438"/>
              <a:ext cx="24168" cy="24168"/>
            </a:xfrm>
            <a:custGeom>
              <a:avLst/>
              <a:gdLst/>
              <a:ahLst/>
              <a:cxnLst/>
              <a:rect l="0" t="0" r="0" b="0"/>
              <a:pathLst>
                <a:path w="24168" h="24168">
                  <a:moveTo>
                    <a:pt x="11697" y="0"/>
                  </a:moveTo>
                  <a:lnTo>
                    <a:pt x="16624" y="597"/>
                  </a:lnTo>
                  <a:lnTo>
                    <a:pt x="20460" y="2858"/>
                  </a:lnTo>
                  <a:lnTo>
                    <a:pt x="24168" y="11151"/>
                  </a:lnTo>
                  <a:lnTo>
                    <a:pt x="20752" y="19888"/>
                  </a:lnTo>
                  <a:lnTo>
                    <a:pt x="17437" y="23165"/>
                  </a:lnTo>
                  <a:lnTo>
                    <a:pt x="12459" y="24168"/>
                  </a:lnTo>
                  <a:lnTo>
                    <a:pt x="8077" y="23546"/>
                  </a:lnTo>
                  <a:lnTo>
                    <a:pt x="3721" y="20752"/>
                  </a:lnTo>
                  <a:lnTo>
                    <a:pt x="0" y="11913"/>
                  </a:lnTo>
                  <a:lnTo>
                    <a:pt x="2845" y="3162"/>
                  </a:lnTo>
                  <a:lnTo>
                    <a:pt x="7290" y="1029"/>
                  </a:lnTo>
                  <a:lnTo>
                    <a:pt x="116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7" name="Shape 35869"/>
            <p:cNvSpPr/>
            <p:nvPr/>
          </p:nvSpPr>
          <p:spPr>
            <a:xfrm>
              <a:off x="438144" y="1880441"/>
              <a:ext cx="24168" cy="24165"/>
            </a:xfrm>
            <a:custGeom>
              <a:avLst/>
              <a:gdLst/>
              <a:ahLst/>
              <a:cxnLst/>
              <a:rect l="0" t="0" r="0" b="0"/>
              <a:pathLst>
                <a:path w="24168" h="24165">
                  <a:moveTo>
                    <a:pt x="11725" y="0"/>
                  </a:moveTo>
                  <a:lnTo>
                    <a:pt x="16624" y="594"/>
                  </a:lnTo>
                  <a:lnTo>
                    <a:pt x="20460" y="2854"/>
                  </a:lnTo>
                  <a:lnTo>
                    <a:pt x="24168" y="11147"/>
                  </a:lnTo>
                  <a:lnTo>
                    <a:pt x="20752" y="19885"/>
                  </a:lnTo>
                  <a:lnTo>
                    <a:pt x="17437" y="23161"/>
                  </a:lnTo>
                  <a:lnTo>
                    <a:pt x="12459" y="24165"/>
                  </a:lnTo>
                  <a:lnTo>
                    <a:pt x="8077" y="23542"/>
                  </a:lnTo>
                  <a:lnTo>
                    <a:pt x="3721" y="20748"/>
                  </a:lnTo>
                  <a:lnTo>
                    <a:pt x="0" y="11909"/>
                  </a:lnTo>
                  <a:lnTo>
                    <a:pt x="2845" y="3159"/>
                  </a:lnTo>
                  <a:lnTo>
                    <a:pt x="7290" y="1025"/>
                  </a:lnTo>
                  <a:lnTo>
                    <a:pt x="11682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8" name="Shape 35870"/>
            <p:cNvSpPr/>
            <p:nvPr/>
          </p:nvSpPr>
          <p:spPr>
            <a:xfrm>
              <a:off x="494608" y="1927295"/>
              <a:ext cx="24232" cy="23711"/>
            </a:xfrm>
            <a:custGeom>
              <a:avLst/>
              <a:gdLst/>
              <a:ahLst/>
              <a:cxnLst/>
              <a:rect l="0" t="0" r="0" b="0"/>
              <a:pathLst>
                <a:path w="24232" h="23711">
                  <a:moveTo>
                    <a:pt x="10630" y="0"/>
                  </a:moveTo>
                  <a:lnTo>
                    <a:pt x="15037" y="64"/>
                  </a:lnTo>
                  <a:lnTo>
                    <a:pt x="19406" y="1778"/>
                  </a:lnTo>
                  <a:lnTo>
                    <a:pt x="24232" y="10071"/>
                  </a:lnTo>
                  <a:lnTo>
                    <a:pt x="21920" y="18847"/>
                  </a:lnTo>
                  <a:lnTo>
                    <a:pt x="18034" y="22098"/>
                  </a:lnTo>
                  <a:lnTo>
                    <a:pt x="14160" y="23711"/>
                  </a:lnTo>
                  <a:lnTo>
                    <a:pt x="9207" y="23609"/>
                  </a:lnTo>
                  <a:lnTo>
                    <a:pt x="4851" y="21361"/>
                  </a:lnTo>
                  <a:lnTo>
                    <a:pt x="0" y="13614"/>
                  </a:lnTo>
                  <a:lnTo>
                    <a:pt x="2337" y="4305"/>
                  </a:lnTo>
                  <a:lnTo>
                    <a:pt x="6236" y="1029"/>
                  </a:lnTo>
                  <a:lnTo>
                    <a:pt x="1063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9" name="Shape 35871"/>
            <p:cNvSpPr/>
            <p:nvPr/>
          </p:nvSpPr>
          <p:spPr>
            <a:xfrm>
              <a:off x="494614" y="1940920"/>
              <a:ext cx="13994" cy="10083"/>
            </a:xfrm>
            <a:custGeom>
              <a:avLst/>
              <a:gdLst/>
              <a:ahLst/>
              <a:cxnLst/>
              <a:rect l="0" t="0" r="0" b="0"/>
              <a:pathLst>
                <a:path w="13994" h="10083">
                  <a:moveTo>
                    <a:pt x="13994" y="10083"/>
                  </a:moveTo>
                  <a:lnTo>
                    <a:pt x="9201" y="9984"/>
                  </a:lnTo>
                  <a:lnTo>
                    <a:pt x="4845" y="773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0" name="Shape 35872"/>
            <p:cNvSpPr/>
            <p:nvPr/>
          </p:nvSpPr>
          <p:spPr>
            <a:xfrm>
              <a:off x="505869" y="1927304"/>
              <a:ext cx="12970" cy="23699"/>
            </a:xfrm>
            <a:custGeom>
              <a:avLst/>
              <a:gdLst/>
              <a:ahLst/>
              <a:cxnLst/>
              <a:rect l="0" t="0" r="0" b="0"/>
              <a:pathLst>
                <a:path w="12970" h="23699">
                  <a:moveTo>
                    <a:pt x="2907" y="23699"/>
                  </a:moveTo>
                  <a:lnTo>
                    <a:pt x="6773" y="22089"/>
                  </a:lnTo>
                  <a:lnTo>
                    <a:pt x="10659" y="18838"/>
                  </a:lnTo>
                  <a:lnTo>
                    <a:pt x="12970" y="10062"/>
                  </a:lnTo>
                  <a:lnTo>
                    <a:pt x="8144" y="1769"/>
                  </a:lnTo>
                  <a:lnTo>
                    <a:pt x="3775" y="5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1" name="Shape 35873"/>
            <p:cNvSpPr/>
            <p:nvPr/>
          </p:nvSpPr>
          <p:spPr>
            <a:xfrm>
              <a:off x="494614" y="1927304"/>
              <a:ext cx="10585" cy="13580"/>
            </a:xfrm>
            <a:custGeom>
              <a:avLst/>
              <a:gdLst/>
              <a:ahLst/>
              <a:cxnLst/>
              <a:rect l="0" t="0" r="0" b="0"/>
              <a:pathLst>
                <a:path w="10585" h="13580">
                  <a:moveTo>
                    <a:pt x="0" y="13580"/>
                  </a:moveTo>
                  <a:lnTo>
                    <a:pt x="2330" y="4296"/>
                  </a:lnTo>
                  <a:lnTo>
                    <a:pt x="6229" y="1020"/>
                  </a:lnTo>
                  <a:lnTo>
                    <a:pt x="10585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2" name="Shape 35874"/>
            <p:cNvSpPr/>
            <p:nvPr/>
          </p:nvSpPr>
          <p:spPr>
            <a:xfrm>
              <a:off x="620008" y="2000990"/>
              <a:ext cx="24168" cy="24168"/>
            </a:xfrm>
            <a:custGeom>
              <a:avLst/>
              <a:gdLst/>
              <a:ahLst/>
              <a:cxnLst/>
              <a:rect l="0" t="0" r="0" b="0"/>
              <a:pathLst>
                <a:path w="24168" h="24168">
                  <a:moveTo>
                    <a:pt x="12802" y="0"/>
                  </a:moveTo>
                  <a:lnTo>
                    <a:pt x="17183" y="622"/>
                  </a:lnTo>
                  <a:lnTo>
                    <a:pt x="20993" y="3429"/>
                  </a:lnTo>
                  <a:lnTo>
                    <a:pt x="23673" y="7277"/>
                  </a:lnTo>
                  <a:lnTo>
                    <a:pt x="24168" y="11671"/>
                  </a:lnTo>
                  <a:lnTo>
                    <a:pt x="23558" y="16612"/>
                  </a:lnTo>
                  <a:lnTo>
                    <a:pt x="20206" y="20434"/>
                  </a:lnTo>
                  <a:lnTo>
                    <a:pt x="16866" y="23127"/>
                  </a:lnTo>
                  <a:lnTo>
                    <a:pt x="11925" y="24168"/>
                  </a:lnTo>
                  <a:lnTo>
                    <a:pt x="7556" y="23012"/>
                  </a:lnTo>
                  <a:lnTo>
                    <a:pt x="3746" y="20206"/>
                  </a:lnTo>
                  <a:lnTo>
                    <a:pt x="1054" y="15773"/>
                  </a:lnTo>
                  <a:lnTo>
                    <a:pt x="0" y="11366"/>
                  </a:lnTo>
                  <a:lnTo>
                    <a:pt x="1181" y="6972"/>
                  </a:lnTo>
                  <a:lnTo>
                    <a:pt x="3975" y="2616"/>
                  </a:lnTo>
                  <a:lnTo>
                    <a:pt x="7874" y="483"/>
                  </a:lnTo>
                  <a:lnTo>
                    <a:pt x="1280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3" name="Shape 35875"/>
            <p:cNvSpPr/>
            <p:nvPr/>
          </p:nvSpPr>
          <p:spPr>
            <a:xfrm>
              <a:off x="620014" y="2000990"/>
              <a:ext cx="24162" cy="24168"/>
            </a:xfrm>
            <a:custGeom>
              <a:avLst/>
              <a:gdLst/>
              <a:ahLst/>
              <a:cxnLst/>
              <a:rect l="0" t="0" r="0" b="0"/>
              <a:pathLst>
                <a:path w="24162" h="24168">
                  <a:moveTo>
                    <a:pt x="0" y="11343"/>
                  </a:moveTo>
                  <a:lnTo>
                    <a:pt x="1175" y="6972"/>
                  </a:lnTo>
                  <a:lnTo>
                    <a:pt x="3969" y="2616"/>
                  </a:lnTo>
                  <a:lnTo>
                    <a:pt x="7868" y="483"/>
                  </a:lnTo>
                  <a:lnTo>
                    <a:pt x="12795" y="0"/>
                  </a:lnTo>
                  <a:lnTo>
                    <a:pt x="17177" y="622"/>
                  </a:lnTo>
                  <a:lnTo>
                    <a:pt x="20987" y="3429"/>
                  </a:lnTo>
                  <a:lnTo>
                    <a:pt x="23666" y="7277"/>
                  </a:lnTo>
                  <a:lnTo>
                    <a:pt x="24162" y="11671"/>
                  </a:lnTo>
                  <a:lnTo>
                    <a:pt x="23552" y="16612"/>
                  </a:lnTo>
                  <a:lnTo>
                    <a:pt x="20199" y="20434"/>
                  </a:lnTo>
                  <a:lnTo>
                    <a:pt x="16859" y="23127"/>
                  </a:lnTo>
                  <a:lnTo>
                    <a:pt x="11919" y="24168"/>
                  </a:lnTo>
                  <a:lnTo>
                    <a:pt x="7550" y="23012"/>
                  </a:lnTo>
                  <a:lnTo>
                    <a:pt x="3740" y="20206"/>
                  </a:lnTo>
                  <a:lnTo>
                    <a:pt x="1048" y="15773"/>
                  </a:lnTo>
                  <a:lnTo>
                    <a:pt x="0" y="11393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4" name="Shape 35876"/>
            <p:cNvSpPr/>
            <p:nvPr/>
          </p:nvSpPr>
          <p:spPr>
            <a:xfrm>
              <a:off x="687216" y="2027711"/>
              <a:ext cx="24194" cy="24168"/>
            </a:xfrm>
            <a:custGeom>
              <a:avLst/>
              <a:gdLst/>
              <a:ahLst/>
              <a:cxnLst/>
              <a:rect l="0" t="0" r="0" b="0"/>
              <a:pathLst>
                <a:path w="24194" h="24168">
                  <a:moveTo>
                    <a:pt x="11710" y="0"/>
                  </a:moveTo>
                  <a:lnTo>
                    <a:pt x="16078" y="584"/>
                  </a:lnTo>
                  <a:lnTo>
                    <a:pt x="20447" y="2832"/>
                  </a:lnTo>
                  <a:lnTo>
                    <a:pt x="22606" y="6172"/>
                  </a:lnTo>
                  <a:lnTo>
                    <a:pt x="24194" y="10579"/>
                  </a:lnTo>
                  <a:lnTo>
                    <a:pt x="23571" y="16078"/>
                  </a:lnTo>
                  <a:lnTo>
                    <a:pt x="21323" y="20460"/>
                  </a:lnTo>
                  <a:lnTo>
                    <a:pt x="17996" y="23139"/>
                  </a:lnTo>
                  <a:lnTo>
                    <a:pt x="13576" y="24168"/>
                  </a:lnTo>
                  <a:lnTo>
                    <a:pt x="8623" y="23546"/>
                  </a:lnTo>
                  <a:lnTo>
                    <a:pt x="4813" y="21349"/>
                  </a:lnTo>
                  <a:lnTo>
                    <a:pt x="1600" y="17425"/>
                  </a:lnTo>
                  <a:lnTo>
                    <a:pt x="0" y="12459"/>
                  </a:lnTo>
                  <a:lnTo>
                    <a:pt x="610" y="8077"/>
                  </a:lnTo>
                  <a:lnTo>
                    <a:pt x="3416" y="3721"/>
                  </a:lnTo>
                  <a:lnTo>
                    <a:pt x="7303" y="1029"/>
                  </a:lnTo>
                  <a:lnTo>
                    <a:pt x="117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5" name="Shape 35877"/>
            <p:cNvSpPr/>
            <p:nvPr/>
          </p:nvSpPr>
          <p:spPr>
            <a:xfrm>
              <a:off x="687222" y="2038347"/>
              <a:ext cx="24181" cy="13532"/>
            </a:xfrm>
            <a:custGeom>
              <a:avLst/>
              <a:gdLst/>
              <a:ahLst/>
              <a:cxnLst/>
              <a:rect l="0" t="0" r="0" b="0"/>
              <a:pathLst>
                <a:path w="24181" h="13532">
                  <a:moveTo>
                    <a:pt x="24181" y="0"/>
                  </a:moveTo>
                  <a:lnTo>
                    <a:pt x="23565" y="5442"/>
                  </a:lnTo>
                  <a:lnTo>
                    <a:pt x="21317" y="9824"/>
                  </a:lnTo>
                  <a:lnTo>
                    <a:pt x="17990" y="12504"/>
                  </a:lnTo>
                  <a:lnTo>
                    <a:pt x="13570" y="13532"/>
                  </a:lnTo>
                  <a:lnTo>
                    <a:pt x="8617" y="12910"/>
                  </a:lnTo>
                  <a:lnTo>
                    <a:pt x="4807" y="10713"/>
                  </a:lnTo>
                  <a:lnTo>
                    <a:pt x="1594" y="6789"/>
                  </a:lnTo>
                  <a:lnTo>
                    <a:pt x="0" y="1843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6" name="Shape 35878"/>
            <p:cNvSpPr/>
            <p:nvPr/>
          </p:nvSpPr>
          <p:spPr>
            <a:xfrm>
              <a:off x="699011" y="2027723"/>
              <a:ext cx="12392" cy="10550"/>
            </a:xfrm>
            <a:custGeom>
              <a:avLst/>
              <a:gdLst/>
              <a:ahLst/>
              <a:cxnLst/>
              <a:rect l="0" t="0" r="0" b="0"/>
              <a:pathLst>
                <a:path w="12392" h="10550">
                  <a:moveTo>
                    <a:pt x="12392" y="10550"/>
                  </a:moveTo>
                  <a:lnTo>
                    <a:pt x="10811" y="6161"/>
                  </a:lnTo>
                  <a:lnTo>
                    <a:pt x="8652" y="2821"/>
                  </a:lnTo>
                  <a:lnTo>
                    <a:pt x="4283" y="57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7" name="Shape 35879"/>
            <p:cNvSpPr/>
            <p:nvPr/>
          </p:nvSpPr>
          <p:spPr>
            <a:xfrm>
              <a:off x="687222" y="2027723"/>
              <a:ext cx="11654" cy="12401"/>
            </a:xfrm>
            <a:custGeom>
              <a:avLst/>
              <a:gdLst/>
              <a:ahLst/>
              <a:cxnLst/>
              <a:rect l="0" t="0" r="0" b="0"/>
              <a:pathLst>
                <a:path w="11654" h="12401">
                  <a:moveTo>
                    <a:pt x="0" y="12401"/>
                  </a:moveTo>
                  <a:lnTo>
                    <a:pt x="603" y="8066"/>
                  </a:lnTo>
                  <a:lnTo>
                    <a:pt x="3410" y="3710"/>
                  </a:lnTo>
                  <a:lnTo>
                    <a:pt x="7296" y="1017"/>
                  </a:lnTo>
                  <a:lnTo>
                    <a:pt x="11654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8" name="Shape 35880"/>
            <p:cNvSpPr/>
            <p:nvPr/>
          </p:nvSpPr>
          <p:spPr>
            <a:xfrm>
              <a:off x="757812" y="2047306"/>
              <a:ext cx="23660" cy="24244"/>
            </a:xfrm>
            <a:custGeom>
              <a:avLst/>
              <a:gdLst/>
              <a:ahLst/>
              <a:cxnLst/>
              <a:rect l="0" t="0" r="0" b="0"/>
              <a:pathLst>
                <a:path w="23660" h="24244">
                  <a:moveTo>
                    <a:pt x="10071" y="0"/>
                  </a:moveTo>
                  <a:lnTo>
                    <a:pt x="14999" y="64"/>
                  </a:lnTo>
                  <a:lnTo>
                    <a:pt x="19380" y="1778"/>
                  </a:lnTo>
                  <a:lnTo>
                    <a:pt x="22073" y="5093"/>
                  </a:lnTo>
                  <a:lnTo>
                    <a:pt x="23660" y="9525"/>
                  </a:lnTo>
                  <a:lnTo>
                    <a:pt x="23609" y="15011"/>
                  </a:lnTo>
                  <a:lnTo>
                    <a:pt x="21349" y="19380"/>
                  </a:lnTo>
                  <a:lnTo>
                    <a:pt x="18567" y="22631"/>
                  </a:lnTo>
                  <a:lnTo>
                    <a:pt x="14122" y="24244"/>
                  </a:lnTo>
                  <a:lnTo>
                    <a:pt x="9754" y="23609"/>
                  </a:lnTo>
                  <a:lnTo>
                    <a:pt x="4813" y="21895"/>
                  </a:lnTo>
                  <a:lnTo>
                    <a:pt x="1575" y="18009"/>
                  </a:lnTo>
                  <a:lnTo>
                    <a:pt x="0" y="13602"/>
                  </a:lnTo>
                  <a:lnTo>
                    <a:pt x="64" y="9208"/>
                  </a:lnTo>
                  <a:lnTo>
                    <a:pt x="1765" y="4826"/>
                  </a:lnTo>
                  <a:lnTo>
                    <a:pt x="5639" y="1588"/>
                  </a:lnTo>
                  <a:lnTo>
                    <a:pt x="1007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9" name="Shape 35881"/>
            <p:cNvSpPr/>
            <p:nvPr/>
          </p:nvSpPr>
          <p:spPr>
            <a:xfrm>
              <a:off x="771969" y="2057123"/>
              <a:ext cx="9500" cy="14415"/>
            </a:xfrm>
            <a:custGeom>
              <a:avLst/>
              <a:gdLst/>
              <a:ahLst/>
              <a:cxnLst/>
              <a:rect l="0" t="0" r="0" b="0"/>
              <a:pathLst>
                <a:path w="9500" h="14415">
                  <a:moveTo>
                    <a:pt x="0" y="14415"/>
                  </a:moveTo>
                  <a:lnTo>
                    <a:pt x="4410" y="12814"/>
                  </a:lnTo>
                  <a:lnTo>
                    <a:pt x="7192" y="9563"/>
                  </a:lnTo>
                  <a:lnTo>
                    <a:pt x="9452" y="5194"/>
                  </a:lnTo>
                  <a:lnTo>
                    <a:pt x="9500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10" name="Shape 35882"/>
            <p:cNvSpPr/>
            <p:nvPr/>
          </p:nvSpPr>
          <p:spPr>
            <a:xfrm>
              <a:off x="757812" y="2047306"/>
              <a:ext cx="23657" cy="24232"/>
            </a:xfrm>
            <a:custGeom>
              <a:avLst/>
              <a:gdLst/>
              <a:ahLst/>
              <a:cxnLst/>
              <a:rect l="0" t="0" r="0" b="0"/>
              <a:pathLst>
                <a:path w="23657" h="24232">
                  <a:moveTo>
                    <a:pt x="14036" y="24232"/>
                  </a:moveTo>
                  <a:lnTo>
                    <a:pt x="9754" y="23609"/>
                  </a:lnTo>
                  <a:lnTo>
                    <a:pt x="4813" y="21895"/>
                  </a:lnTo>
                  <a:lnTo>
                    <a:pt x="1575" y="18009"/>
                  </a:lnTo>
                  <a:lnTo>
                    <a:pt x="0" y="13602"/>
                  </a:lnTo>
                  <a:lnTo>
                    <a:pt x="64" y="9208"/>
                  </a:lnTo>
                  <a:lnTo>
                    <a:pt x="1765" y="4826"/>
                  </a:lnTo>
                  <a:lnTo>
                    <a:pt x="5639" y="1588"/>
                  </a:lnTo>
                  <a:lnTo>
                    <a:pt x="10071" y="0"/>
                  </a:lnTo>
                  <a:lnTo>
                    <a:pt x="14999" y="64"/>
                  </a:lnTo>
                  <a:lnTo>
                    <a:pt x="19380" y="1778"/>
                  </a:lnTo>
                  <a:lnTo>
                    <a:pt x="22073" y="5093"/>
                  </a:lnTo>
                  <a:lnTo>
                    <a:pt x="23657" y="9517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11" name="Shape 35883"/>
            <p:cNvSpPr/>
            <p:nvPr/>
          </p:nvSpPr>
          <p:spPr>
            <a:xfrm>
              <a:off x="829112" y="2059281"/>
              <a:ext cx="24193" cy="24155"/>
            </a:xfrm>
            <a:custGeom>
              <a:avLst/>
              <a:gdLst/>
              <a:ahLst/>
              <a:cxnLst/>
              <a:rect l="0" t="0" r="0" b="0"/>
              <a:pathLst>
                <a:path w="24193" h="24155">
                  <a:moveTo>
                    <a:pt x="13322" y="0"/>
                  </a:moveTo>
                  <a:lnTo>
                    <a:pt x="18250" y="1714"/>
                  </a:lnTo>
                  <a:lnTo>
                    <a:pt x="22047" y="4508"/>
                  </a:lnTo>
                  <a:lnTo>
                    <a:pt x="24193" y="8407"/>
                  </a:lnTo>
                  <a:lnTo>
                    <a:pt x="24130" y="13360"/>
                  </a:lnTo>
                  <a:lnTo>
                    <a:pt x="22428" y="18263"/>
                  </a:lnTo>
                  <a:lnTo>
                    <a:pt x="19621" y="21527"/>
                  </a:lnTo>
                  <a:lnTo>
                    <a:pt x="15761" y="23660"/>
                  </a:lnTo>
                  <a:lnTo>
                    <a:pt x="11341" y="24155"/>
                  </a:lnTo>
                  <a:lnTo>
                    <a:pt x="6439" y="22441"/>
                  </a:lnTo>
                  <a:lnTo>
                    <a:pt x="3162" y="19647"/>
                  </a:lnTo>
                  <a:lnTo>
                    <a:pt x="483" y="15240"/>
                  </a:lnTo>
                  <a:lnTo>
                    <a:pt x="0" y="10262"/>
                  </a:lnTo>
                  <a:lnTo>
                    <a:pt x="1702" y="5893"/>
                  </a:lnTo>
                  <a:lnTo>
                    <a:pt x="4483" y="2616"/>
                  </a:lnTo>
                  <a:lnTo>
                    <a:pt x="8941" y="533"/>
                  </a:lnTo>
                  <a:lnTo>
                    <a:pt x="1332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12" name="Shape 35884"/>
            <p:cNvSpPr/>
            <p:nvPr/>
          </p:nvSpPr>
          <p:spPr>
            <a:xfrm>
              <a:off x="842439" y="2059283"/>
              <a:ext cx="10862" cy="8397"/>
            </a:xfrm>
            <a:custGeom>
              <a:avLst/>
              <a:gdLst/>
              <a:ahLst/>
              <a:cxnLst/>
              <a:rect l="0" t="0" r="0" b="0"/>
              <a:pathLst>
                <a:path w="10862" h="8397">
                  <a:moveTo>
                    <a:pt x="10862" y="8397"/>
                  </a:moveTo>
                  <a:lnTo>
                    <a:pt x="8720" y="4507"/>
                  </a:lnTo>
                  <a:lnTo>
                    <a:pt x="4923" y="171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13" name="Shape 35885"/>
            <p:cNvSpPr/>
            <p:nvPr/>
          </p:nvSpPr>
          <p:spPr>
            <a:xfrm>
              <a:off x="829112" y="2059283"/>
              <a:ext cx="24188" cy="24154"/>
            </a:xfrm>
            <a:custGeom>
              <a:avLst/>
              <a:gdLst/>
              <a:ahLst/>
              <a:cxnLst/>
              <a:rect l="0" t="0" r="0" b="0"/>
              <a:pathLst>
                <a:path w="24188" h="24154">
                  <a:moveTo>
                    <a:pt x="24188" y="8798"/>
                  </a:moveTo>
                  <a:lnTo>
                    <a:pt x="24130" y="13359"/>
                  </a:lnTo>
                  <a:lnTo>
                    <a:pt x="22428" y="18261"/>
                  </a:lnTo>
                  <a:lnTo>
                    <a:pt x="19621" y="21525"/>
                  </a:lnTo>
                  <a:lnTo>
                    <a:pt x="15761" y="23659"/>
                  </a:lnTo>
                  <a:lnTo>
                    <a:pt x="11341" y="24154"/>
                  </a:lnTo>
                  <a:lnTo>
                    <a:pt x="6439" y="22439"/>
                  </a:lnTo>
                  <a:lnTo>
                    <a:pt x="3162" y="19645"/>
                  </a:lnTo>
                  <a:lnTo>
                    <a:pt x="483" y="15238"/>
                  </a:lnTo>
                  <a:lnTo>
                    <a:pt x="0" y="10260"/>
                  </a:lnTo>
                  <a:lnTo>
                    <a:pt x="1702" y="5891"/>
                  </a:lnTo>
                  <a:lnTo>
                    <a:pt x="4483" y="2615"/>
                  </a:lnTo>
                  <a:lnTo>
                    <a:pt x="8941" y="532"/>
                  </a:lnTo>
                  <a:lnTo>
                    <a:pt x="13309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14" name="Shape 35886"/>
            <p:cNvSpPr/>
            <p:nvPr/>
          </p:nvSpPr>
          <p:spPr>
            <a:xfrm>
              <a:off x="974080" y="2060663"/>
              <a:ext cx="24206" cy="24193"/>
            </a:xfrm>
            <a:custGeom>
              <a:avLst/>
              <a:gdLst/>
              <a:ahLst/>
              <a:cxnLst/>
              <a:rect l="0" t="0" r="0" b="0"/>
              <a:pathLst>
                <a:path w="24206" h="24193">
                  <a:moveTo>
                    <a:pt x="11176" y="0"/>
                  </a:moveTo>
                  <a:lnTo>
                    <a:pt x="15545" y="584"/>
                  </a:lnTo>
                  <a:lnTo>
                    <a:pt x="19914" y="2870"/>
                  </a:lnTo>
                  <a:lnTo>
                    <a:pt x="22619" y="6185"/>
                  </a:lnTo>
                  <a:lnTo>
                    <a:pt x="24206" y="10592"/>
                  </a:lnTo>
                  <a:lnTo>
                    <a:pt x="23584" y="15532"/>
                  </a:lnTo>
                  <a:lnTo>
                    <a:pt x="20777" y="19888"/>
                  </a:lnTo>
                  <a:lnTo>
                    <a:pt x="17450" y="23152"/>
                  </a:lnTo>
                  <a:lnTo>
                    <a:pt x="13043" y="24193"/>
                  </a:lnTo>
                  <a:lnTo>
                    <a:pt x="8090" y="24117"/>
                  </a:lnTo>
                  <a:lnTo>
                    <a:pt x="4293" y="21311"/>
                  </a:lnTo>
                  <a:lnTo>
                    <a:pt x="1041" y="17958"/>
                  </a:lnTo>
                  <a:lnTo>
                    <a:pt x="0" y="13030"/>
                  </a:lnTo>
                  <a:lnTo>
                    <a:pt x="51" y="8623"/>
                  </a:lnTo>
                  <a:lnTo>
                    <a:pt x="2324" y="4242"/>
                  </a:lnTo>
                  <a:lnTo>
                    <a:pt x="6198" y="1029"/>
                  </a:lnTo>
                  <a:lnTo>
                    <a:pt x="1117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15" name="Shape 35887"/>
            <p:cNvSpPr/>
            <p:nvPr/>
          </p:nvSpPr>
          <p:spPr>
            <a:xfrm>
              <a:off x="985279" y="2060667"/>
              <a:ext cx="13004" cy="10582"/>
            </a:xfrm>
            <a:custGeom>
              <a:avLst/>
              <a:gdLst/>
              <a:ahLst/>
              <a:cxnLst/>
              <a:rect l="0" t="0" r="0" b="0"/>
              <a:pathLst>
                <a:path w="13004" h="10582">
                  <a:moveTo>
                    <a:pt x="13004" y="10582"/>
                  </a:moveTo>
                  <a:lnTo>
                    <a:pt x="11419" y="6182"/>
                  </a:lnTo>
                  <a:lnTo>
                    <a:pt x="8714" y="2867"/>
                  </a:lnTo>
                  <a:lnTo>
                    <a:pt x="4345" y="581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16" name="Shape 35888"/>
            <p:cNvSpPr/>
            <p:nvPr/>
          </p:nvSpPr>
          <p:spPr>
            <a:xfrm>
              <a:off x="974080" y="2060667"/>
              <a:ext cx="24204" cy="24190"/>
            </a:xfrm>
            <a:custGeom>
              <a:avLst/>
              <a:gdLst/>
              <a:ahLst/>
              <a:cxnLst/>
              <a:rect l="0" t="0" r="0" b="0"/>
              <a:pathLst>
                <a:path w="24204" h="24190">
                  <a:moveTo>
                    <a:pt x="24204" y="10609"/>
                  </a:moveTo>
                  <a:lnTo>
                    <a:pt x="23584" y="15529"/>
                  </a:lnTo>
                  <a:lnTo>
                    <a:pt x="20777" y="19885"/>
                  </a:lnTo>
                  <a:lnTo>
                    <a:pt x="17450" y="23149"/>
                  </a:lnTo>
                  <a:lnTo>
                    <a:pt x="13043" y="24190"/>
                  </a:lnTo>
                  <a:lnTo>
                    <a:pt x="8090" y="24114"/>
                  </a:lnTo>
                  <a:lnTo>
                    <a:pt x="4293" y="21307"/>
                  </a:lnTo>
                  <a:lnTo>
                    <a:pt x="1041" y="17955"/>
                  </a:lnTo>
                  <a:lnTo>
                    <a:pt x="0" y="13027"/>
                  </a:lnTo>
                  <a:lnTo>
                    <a:pt x="51" y="8620"/>
                  </a:lnTo>
                  <a:lnTo>
                    <a:pt x="2324" y="4239"/>
                  </a:lnTo>
                  <a:lnTo>
                    <a:pt x="6198" y="1026"/>
                  </a:lnTo>
                  <a:lnTo>
                    <a:pt x="11161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17" name="Shape 35889"/>
            <p:cNvSpPr/>
            <p:nvPr/>
          </p:nvSpPr>
          <p:spPr>
            <a:xfrm>
              <a:off x="1046165" y="2050056"/>
              <a:ext cx="23711" cy="24232"/>
            </a:xfrm>
            <a:custGeom>
              <a:avLst/>
              <a:gdLst/>
              <a:ahLst/>
              <a:cxnLst/>
              <a:rect l="0" t="0" r="0" b="0"/>
              <a:pathLst>
                <a:path w="23711" h="24232">
                  <a:moveTo>
                    <a:pt x="8992" y="0"/>
                  </a:moveTo>
                  <a:lnTo>
                    <a:pt x="14491" y="76"/>
                  </a:lnTo>
                  <a:lnTo>
                    <a:pt x="18301" y="1778"/>
                  </a:lnTo>
                  <a:lnTo>
                    <a:pt x="21565" y="5118"/>
                  </a:lnTo>
                  <a:lnTo>
                    <a:pt x="23711" y="9538"/>
                  </a:lnTo>
                  <a:lnTo>
                    <a:pt x="23635" y="14491"/>
                  </a:lnTo>
                  <a:lnTo>
                    <a:pt x="21920" y="18847"/>
                  </a:lnTo>
                  <a:lnTo>
                    <a:pt x="18593" y="22098"/>
                  </a:lnTo>
                  <a:lnTo>
                    <a:pt x="14173" y="24232"/>
                  </a:lnTo>
                  <a:lnTo>
                    <a:pt x="9220" y="24181"/>
                  </a:lnTo>
                  <a:lnTo>
                    <a:pt x="4839" y="22466"/>
                  </a:lnTo>
                  <a:lnTo>
                    <a:pt x="1588" y="19114"/>
                  </a:lnTo>
                  <a:lnTo>
                    <a:pt x="0" y="14719"/>
                  </a:lnTo>
                  <a:lnTo>
                    <a:pt x="89" y="9233"/>
                  </a:lnTo>
                  <a:lnTo>
                    <a:pt x="1791" y="5398"/>
                  </a:lnTo>
                  <a:lnTo>
                    <a:pt x="5143" y="1588"/>
                  </a:lnTo>
                  <a:lnTo>
                    <a:pt x="89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18" name="Shape 35890"/>
            <p:cNvSpPr/>
            <p:nvPr/>
          </p:nvSpPr>
          <p:spPr>
            <a:xfrm>
              <a:off x="1060352" y="2059758"/>
              <a:ext cx="9521" cy="14523"/>
            </a:xfrm>
            <a:custGeom>
              <a:avLst/>
              <a:gdLst/>
              <a:ahLst/>
              <a:cxnLst/>
              <a:rect l="0" t="0" r="0" b="0"/>
              <a:pathLst>
                <a:path w="9521" h="14523">
                  <a:moveTo>
                    <a:pt x="0" y="14523"/>
                  </a:moveTo>
                  <a:lnTo>
                    <a:pt x="4406" y="12397"/>
                  </a:lnTo>
                  <a:lnTo>
                    <a:pt x="7733" y="9145"/>
                  </a:lnTo>
                  <a:lnTo>
                    <a:pt x="9447" y="4789"/>
                  </a:lnTo>
                  <a:lnTo>
                    <a:pt x="9521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19" name="Shape 35891"/>
            <p:cNvSpPr/>
            <p:nvPr/>
          </p:nvSpPr>
          <p:spPr>
            <a:xfrm>
              <a:off x="1046165" y="2050056"/>
              <a:ext cx="23708" cy="24225"/>
            </a:xfrm>
            <a:custGeom>
              <a:avLst/>
              <a:gdLst/>
              <a:ahLst/>
              <a:cxnLst/>
              <a:rect l="0" t="0" r="0" b="0"/>
              <a:pathLst>
                <a:path w="23708" h="24225">
                  <a:moveTo>
                    <a:pt x="13512" y="24225"/>
                  </a:moveTo>
                  <a:lnTo>
                    <a:pt x="9220" y="24181"/>
                  </a:lnTo>
                  <a:lnTo>
                    <a:pt x="4839" y="22466"/>
                  </a:lnTo>
                  <a:lnTo>
                    <a:pt x="1588" y="19114"/>
                  </a:lnTo>
                  <a:lnTo>
                    <a:pt x="0" y="14719"/>
                  </a:lnTo>
                  <a:lnTo>
                    <a:pt x="89" y="9233"/>
                  </a:lnTo>
                  <a:lnTo>
                    <a:pt x="1791" y="5398"/>
                  </a:lnTo>
                  <a:lnTo>
                    <a:pt x="5143" y="1588"/>
                  </a:lnTo>
                  <a:lnTo>
                    <a:pt x="8992" y="0"/>
                  </a:lnTo>
                  <a:lnTo>
                    <a:pt x="14491" y="76"/>
                  </a:lnTo>
                  <a:lnTo>
                    <a:pt x="18301" y="1778"/>
                  </a:lnTo>
                  <a:lnTo>
                    <a:pt x="21565" y="5118"/>
                  </a:lnTo>
                  <a:lnTo>
                    <a:pt x="23708" y="9533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20" name="Shape 35892"/>
            <p:cNvSpPr/>
            <p:nvPr/>
          </p:nvSpPr>
          <p:spPr>
            <a:xfrm>
              <a:off x="1116246" y="2031810"/>
              <a:ext cx="24130" cy="24714"/>
            </a:xfrm>
            <a:custGeom>
              <a:avLst/>
              <a:gdLst/>
              <a:ahLst/>
              <a:cxnLst/>
              <a:rect l="0" t="0" r="0" b="0"/>
              <a:pathLst>
                <a:path w="24130" h="24714">
                  <a:moveTo>
                    <a:pt x="12764" y="0"/>
                  </a:moveTo>
                  <a:lnTo>
                    <a:pt x="17704" y="1156"/>
                  </a:lnTo>
                  <a:lnTo>
                    <a:pt x="20955" y="4496"/>
                  </a:lnTo>
                  <a:lnTo>
                    <a:pt x="23114" y="8369"/>
                  </a:lnTo>
                  <a:lnTo>
                    <a:pt x="24130" y="13322"/>
                  </a:lnTo>
                  <a:lnTo>
                    <a:pt x="22428" y="17704"/>
                  </a:lnTo>
                  <a:lnTo>
                    <a:pt x="19621" y="21539"/>
                  </a:lnTo>
                  <a:lnTo>
                    <a:pt x="15177" y="23686"/>
                  </a:lnTo>
                  <a:lnTo>
                    <a:pt x="10795" y="24714"/>
                  </a:lnTo>
                  <a:lnTo>
                    <a:pt x="6426" y="22987"/>
                  </a:lnTo>
                  <a:lnTo>
                    <a:pt x="2604" y="20193"/>
                  </a:lnTo>
                  <a:lnTo>
                    <a:pt x="483" y="16345"/>
                  </a:lnTo>
                  <a:lnTo>
                    <a:pt x="0" y="10808"/>
                  </a:lnTo>
                  <a:lnTo>
                    <a:pt x="1143" y="6426"/>
                  </a:lnTo>
                  <a:lnTo>
                    <a:pt x="4470" y="3175"/>
                  </a:lnTo>
                  <a:lnTo>
                    <a:pt x="8357" y="495"/>
                  </a:lnTo>
                  <a:lnTo>
                    <a:pt x="1276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21" name="Shape 35893"/>
            <p:cNvSpPr/>
            <p:nvPr/>
          </p:nvSpPr>
          <p:spPr>
            <a:xfrm>
              <a:off x="1127085" y="2045146"/>
              <a:ext cx="13286" cy="11368"/>
            </a:xfrm>
            <a:custGeom>
              <a:avLst/>
              <a:gdLst/>
              <a:ahLst/>
              <a:cxnLst/>
              <a:rect l="0" t="0" r="0" b="0"/>
              <a:pathLst>
                <a:path w="13286" h="11368">
                  <a:moveTo>
                    <a:pt x="0" y="11368"/>
                  </a:moveTo>
                  <a:lnTo>
                    <a:pt x="4338" y="10350"/>
                  </a:lnTo>
                  <a:lnTo>
                    <a:pt x="8783" y="8203"/>
                  </a:lnTo>
                  <a:lnTo>
                    <a:pt x="11589" y="4368"/>
                  </a:lnTo>
                  <a:lnTo>
                    <a:pt x="13286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22" name="Shape 35894"/>
            <p:cNvSpPr/>
            <p:nvPr/>
          </p:nvSpPr>
          <p:spPr>
            <a:xfrm>
              <a:off x="1129020" y="2031812"/>
              <a:ext cx="11351" cy="13294"/>
            </a:xfrm>
            <a:custGeom>
              <a:avLst/>
              <a:gdLst/>
              <a:ahLst/>
              <a:cxnLst/>
              <a:rect l="0" t="0" r="0" b="0"/>
              <a:pathLst>
                <a:path w="11351" h="13294">
                  <a:moveTo>
                    <a:pt x="11351" y="13294"/>
                  </a:moveTo>
                  <a:lnTo>
                    <a:pt x="10341" y="8367"/>
                  </a:lnTo>
                  <a:lnTo>
                    <a:pt x="8182" y="4494"/>
                  </a:lnTo>
                  <a:lnTo>
                    <a:pt x="4930" y="115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23" name="Shape 35895"/>
            <p:cNvSpPr/>
            <p:nvPr/>
          </p:nvSpPr>
          <p:spPr>
            <a:xfrm>
              <a:off x="1116246" y="2031812"/>
              <a:ext cx="12743" cy="24702"/>
            </a:xfrm>
            <a:custGeom>
              <a:avLst/>
              <a:gdLst/>
              <a:ahLst/>
              <a:cxnLst/>
              <a:rect l="0" t="0" r="0" b="0"/>
              <a:pathLst>
                <a:path w="12743" h="24702">
                  <a:moveTo>
                    <a:pt x="10769" y="24702"/>
                  </a:moveTo>
                  <a:lnTo>
                    <a:pt x="6426" y="22985"/>
                  </a:lnTo>
                  <a:lnTo>
                    <a:pt x="2604" y="20191"/>
                  </a:lnTo>
                  <a:lnTo>
                    <a:pt x="483" y="16343"/>
                  </a:lnTo>
                  <a:lnTo>
                    <a:pt x="0" y="10805"/>
                  </a:lnTo>
                  <a:lnTo>
                    <a:pt x="1143" y="6424"/>
                  </a:lnTo>
                  <a:lnTo>
                    <a:pt x="4470" y="3173"/>
                  </a:lnTo>
                  <a:lnTo>
                    <a:pt x="8357" y="493"/>
                  </a:lnTo>
                  <a:lnTo>
                    <a:pt x="12743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24" name="Shape 35896"/>
            <p:cNvSpPr/>
            <p:nvPr/>
          </p:nvSpPr>
          <p:spPr>
            <a:xfrm>
              <a:off x="1184694" y="2005780"/>
              <a:ext cx="24168" cy="24193"/>
            </a:xfrm>
            <a:custGeom>
              <a:avLst/>
              <a:gdLst/>
              <a:ahLst/>
              <a:cxnLst/>
              <a:rect l="0" t="0" r="0" b="0"/>
              <a:pathLst>
                <a:path w="24168" h="24193">
                  <a:moveTo>
                    <a:pt x="11697" y="0"/>
                  </a:moveTo>
                  <a:lnTo>
                    <a:pt x="16612" y="1194"/>
                  </a:lnTo>
                  <a:lnTo>
                    <a:pt x="20447" y="3442"/>
                  </a:lnTo>
                  <a:lnTo>
                    <a:pt x="23139" y="7861"/>
                  </a:lnTo>
                  <a:lnTo>
                    <a:pt x="24168" y="12255"/>
                  </a:lnTo>
                  <a:lnTo>
                    <a:pt x="23559" y="16650"/>
                  </a:lnTo>
                  <a:lnTo>
                    <a:pt x="20752" y="21044"/>
                  </a:lnTo>
                  <a:lnTo>
                    <a:pt x="16320" y="23165"/>
                  </a:lnTo>
                  <a:lnTo>
                    <a:pt x="11379" y="24193"/>
                  </a:lnTo>
                  <a:lnTo>
                    <a:pt x="6985" y="23038"/>
                  </a:lnTo>
                  <a:lnTo>
                    <a:pt x="3721" y="20777"/>
                  </a:lnTo>
                  <a:lnTo>
                    <a:pt x="1041" y="16345"/>
                  </a:lnTo>
                  <a:lnTo>
                    <a:pt x="0" y="11951"/>
                  </a:lnTo>
                  <a:lnTo>
                    <a:pt x="1169" y="7582"/>
                  </a:lnTo>
                  <a:lnTo>
                    <a:pt x="3416" y="3746"/>
                  </a:lnTo>
                  <a:lnTo>
                    <a:pt x="7290" y="1067"/>
                  </a:lnTo>
                  <a:lnTo>
                    <a:pt x="116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25" name="Shape 35897"/>
            <p:cNvSpPr/>
            <p:nvPr/>
          </p:nvSpPr>
          <p:spPr>
            <a:xfrm>
              <a:off x="1184694" y="2005780"/>
              <a:ext cx="24168" cy="24191"/>
            </a:xfrm>
            <a:custGeom>
              <a:avLst/>
              <a:gdLst/>
              <a:ahLst/>
              <a:cxnLst/>
              <a:rect l="0" t="0" r="0" b="0"/>
              <a:pathLst>
                <a:path w="24168" h="24191">
                  <a:moveTo>
                    <a:pt x="11370" y="24191"/>
                  </a:moveTo>
                  <a:lnTo>
                    <a:pt x="6985" y="23038"/>
                  </a:lnTo>
                  <a:lnTo>
                    <a:pt x="3721" y="20777"/>
                  </a:lnTo>
                  <a:lnTo>
                    <a:pt x="1041" y="16345"/>
                  </a:lnTo>
                  <a:lnTo>
                    <a:pt x="0" y="11951"/>
                  </a:lnTo>
                  <a:lnTo>
                    <a:pt x="1169" y="7582"/>
                  </a:lnTo>
                  <a:lnTo>
                    <a:pt x="3416" y="3746"/>
                  </a:lnTo>
                  <a:lnTo>
                    <a:pt x="7290" y="1067"/>
                  </a:lnTo>
                  <a:lnTo>
                    <a:pt x="11697" y="0"/>
                  </a:lnTo>
                  <a:lnTo>
                    <a:pt x="16612" y="1194"/>
                  </a:lnTo>
                  <a:lnTo>
                    <a:pt x="20447" y="3442"/>
                  </a:lnTo>
                  <a:lnTo>
                    <a:pt x="23139" y="7861"/>
                  </a:lnTo>
                  <a:lnTo>
                    <a:pt x="24168" y="12255"/>
                  </a:lnTo>
                  <a:lnTo>
                    <a:pt x="23559" y="16650"/>
                  </a:lnTo>
                  <a:lnTo>
                    <a:pt x="20752" y="21044"/>
                  </a:lnTo>
                  <a:lnTo>
                    <a:pt x="16320" y="23165"/>
                  </a:lnTo>
                  <a:lnTo>
                    <a:pt x="11391" y="24191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26" name="Shape 35898"/>
            <p:cNvSpPr/>
            <p:nvPr/>
          </p:nvSpPr>
          <p:spPr>
            <a:xfrm>
              <a:off x="1311488" y="1934439"/>
              <a:ext cx="23559" cy="24206"/>
            </a:xfrm>
            <a:custGeom>
              <a:avLst/>
              <a:gdLst/>
              <a:ahLst/>
              <a:cxnLst/>
              <a:rect l="0" t="0" r="0" b="0"/>
              <a:pathLst>
                <a:path w="23559" h="24206">
                  <a:moveTo>
                    <a:pt x="13856" y="0"/>
                  </a:moveTo>
                  <a:lnTo>
                    <a:pt x="17666" y="2273"/>
                  </a:lnTo>
                  <a:lnTo>
                    <a:pt x="21488" y="4521"/>
                  </a:lnTo>
                  <a:lnTo>
                    <a:pt x="23559" y="14453"/>
                  </a:lnTo>
                  <a:lnTo>
                    <a:pt x="18517" y="22085"/>
                  </a:lnTo>
                  <a:lnTo>
                    <a:pt x="14084" y="24206"/>
                  </a:lnTo>
                  <a:lnTo>
                    <a:pt x="9144" y="24143"/>
                  </a:lnTo>
                  <a:lnTo>
                    <a:pt x="5334" y="22454"/>
                  </a:lnTo>
                  <a:lnTo>
                    <a:pt x="2083" y="18555"/>
                  </a:lnTo>
                  <a:lnTo>
                    <a:pt x="0" y="9741"/>
                  </a:lnTo>
                  <a:lnTo>
                    <a:pt x="4496" y="2108"/>
                  </a:lnTo>
                  <a:lnTo>
                    <a:pt x="9462" y="533"/>
                  </a:lnTo>
                  <a:lnTo>
                    <a:pt x="138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27" name="Shape 35899"/>
            <p:cNvSpPr/>
            <p:nvPr/>
          </p:nvSpPr>
          <p:spPr>
            <a:xfrm>
              <a:off x="1325594" y="1948907"/>
              <a:ext cx="9442" cy="9728"/>
            </a:xfrm>
            <a:custGeom>
              <a:avLst/>
              <a:gdLst/>
              <a:ahLst/>
              <a:cxnLst/>
              <a:rect l="0" t="0" r="0" b="0"/>
              <a:pathLst>
                <a:path w="9442" h="9728">
                  <a:moveTo>
                    <a:pt x="0" y="9728"/>
                  </a:moveTo>
                  <a:lnTo>
                    <a:pt x="4411" y="7617"/>
                  </a:lnTo>
                  <a:lnTo>
                    <a:pt x="9442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28" name="Shape 35900"/>
            <p:cNvSpPr/>
            <p:nvPr/>
          </p:nvSpPr>
          <p:spPr>
            <a:xfrm>
              <a:off x="1311491" y="1944190"/>
              <a:ext cx="13284" cy="14444"/>
            </a:xfrm>
            <a:custGeom>
              <a:avLst/>
              <a:gdLst/>
              <a:ahLst/>
              <a:cxnLst/>
              <a:rect l="0" t="0" r="0" b="0"/>
              <a:pathLst>
                <a:path w="13284" h="14444">
                  <a:moveTo>
                    <a:pt x="13284" y="14444"/>
                  </a:moveTo>
                  <a:lnTo>
                    <a:pt x="9141" y="14391"/>
                  </a:lnTo>
                  <a:lnTo>
                    <a:pt x="5331" y="12702"/>
                  </a:lnTo>
                  <a:lnTo>
                    <a:pt x="2080" y="880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29" name="Shape 35901"/>
            <p:cNvSpPr/>
            <p:nvPr/>
          </p:nvSpPr>
          <p:spPr>
            <a:xfrm>
              <a:off x="1325349" y="1934442"/>
              <a:ext cx="9688" cy="14400"/>
            </a:xfrm>
            <a:custGeom>
              <a:avLst/>
              <a:gdLst/>
              <a:ahLst/>
              <a:cxnLst/>
              <a:rect l="0" t="0" r="0" b="0"/>
              <a:pathLst>
                <a:path w="9688" h="14400">
                  <a:moveTo>
                    <a:pt x="9688" y="14400"/>
                  </a:moveTo>
                  <a:lnTo>
                    <a:pt x="7628" y="4518"/>
                  </a:lnTo>
                  <a:lnTo>
                    <a:pt x="3805" y="227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30" name="Shape 35902"/>
            <p:cNvSpPr/>
            <p:nvPr/>
          </p:nvSpPr>
          <p:spPr>
            <a:xfrm>
              <a:off x="1311491" y="1934442"/>
              <a:ext cx="13829" cy="9734"/>
            </a:xfrm>
            <a:custGeom>
              <a:avLst/>
              <a:gdLst/>
              <a:ahLst/>
              <a:cxnLst/>
              <a:rect l="0" t="0" r="0" b="0"/>
              <a:pathLst>
                <a:path w="13829" h="9734">
                  <a:moveTo>
                    <a:pt x="0" y="9734"/>
                  </a:moveTo>
                  <a:lnTo>
                    <a:pt x="4493" y="2105"/>
                  </a:lnTo>
                  <a:lnTo>
                    <a:pt x="9459" y="531"/>
                  </a:lnTo>
                  <a:lnTo>
                    <a:pt x="13829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31" name="Shape 35903"/>
            <p:cNvSpPr/>
            <p:nvPr/>
          </p:nvSpPr>
          <p:spPr>
            <a:xfrm>
              <a:off x="1368091" y="1889631"/>
              <a:ext cx="24168" cy="23584"/>
            </a:xfrm>
            <a:custGeom>
              <a:avLst/>
              <a:gdLst/>
              <a:ahLst/>
              <a:cxnLst/>
              <a:rect l="0" t="0" r="0" b="0"/>
              <a:pathLst>
                <a:path w="24168" h="23584">
                  <a:moveTo>
                    <a:pt x="13360" y="0"/>
                  </a:moveTo>
                  <a:lnTo>
                    <a:pt x="17729" y="1118"/>
                  </a:lnTo>
                  <a:lnTo>
                    <a:pt x="21539" y="3378"/>
                  </a:lnTo>
                  <a:lnTo>
                    <a:pt x="24168" y="12205"/>
                  </a:lnTo>
                  <a:lnTo>
                    <a:pt x="20206" y="20942"/>
                  </a:lnTo>
                  <a:lnTo>
                    <a:pt x="16345" y="23089"/>
                  </a:lnTo>
                  <a:lnTo>
                    <a:pt x="11379" y="23584"/>
                  </a:lnTo>
                  <a:lnTo>
                    <a:pt x="6985" y="23000"/>
                  </a:lnTo>
                  <a:lnTo>
                    <a:pt x="3734" y="20193"/>
                  </a:lnTo>
                  <a:lnTo>
                    <a:pt x="0" y="10795"/>
                  </a:lnTo>
                  <a:lnTo>
                    <a:pt x="3975" y="2616"/>
                  </a:lnTo>
                  <a:lnTo>
                    <a:pt x="8395" y="457"/>
                  </a:lnTo>
                  <a:lnTo>
                    <a:pt x="133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32" name="Shape 35904"/>
            <p:cNvSpPr/>
            <p:nvPr/>
          </p:nvSpPr>
          <p:spPr>
            <a:xfrm>
              <a:off x="1379548" y="1901855"/>
              <a:ext cx="12702" cy="11352"/>
            </a:xfrm>
            <a:custGeom>
              <a:avLst/>
              <a:gdLst/>
              <a:ahLst/>
              <a:cxnLst/>
              <a:rect l="0" t="0" r="0" b="0"/>
              <a:pathLst>
                <a:path w="12702" h="11352">
                  <a:moveTo>
                    <a:pt x="0" y="11352"/>
                  </a:moveTo>
                  <a:lnTo>
                    <a:pt x="4888" y="10864"/>
                  </a:lnTo>
                  <a:lnTo>
                    <a:pt x="8749" y="8718"/>
                  </a:lnTo>
                  <a:lnTo>
                    <a:pt x="12702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33" name="Shape 35905"/>
            <p:cNvSpPr/>
            <p:nvPr/>
          </p:nvSpPr>
          <p:spPr>
            <a:xfrm>
              <a:off x="1368095" y="1900435"/>
              <a:ext cx="11317" cy="12772"/>
            </a:xfrm>
            <a:custGeom>
              <a:avLst/>
              <a:gdLst/>
              <a:ahLst/>
              <a:cxnLst/>
              <a:rect l="0" t="0" r="0" b="0"/>
              <a:pathLst>
                <a:path w="11317" h="12772">
                  <a:moveTo>
                    <a:pt x="11317" y="12772"/>
                  </a:moveTo>
                  <a:lnTo>
                    <a:pt x="6981" y="12195"/>
                  </a:lnTo>
                  <a:lnTo>
                    <a:pt x="3730" y="938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34" name="Shape 35906"/>
            <p:cNvSpPr/>
            <p:nvPr/>
          </p:nvSpPr>
          <p:spPr>
            <a:xfrm>
              <a:off x="1368095" y="1889631"/>
              <a:ext cx="24156" cy="12175"/>
            </a:xfrm>
            <a:custGeom>
              <a:avLst/>
              <a:gdLst/>
              <a:ahLst/>
              <a:cxnLst/>
              <a:rect l="0" t="0" r="0" b="0"/>
              <a:pathLst>
                <a:path w="24156" h="12175">
                  <a:moveTo>
                    <a:pt x="0" y="10787"/>
                  </a:moveTo>
                  <a:lnTo>
                    <a:pt x="3971" y="2616"/>
                  </a:lnTo>
                  <a:lnTo>
                    <a:pt x="8391" y="457"/>
                  </a:lnTo>
                  <a:lnTo>
                    <a:pt x="13357" y="0"/>
                  </a:lnTo>
                  <a:lnTo>
                    <a:pt x="17725" y="1118"/>
                  </a:lnTo>
                  <a:lnTo>
                    <a:pt x="21536" y="3378"/>
                  </a:lnTo>
                  <a:lnTo>
                    <a:pt x="24156" y="12175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35" name="Shape 35907"/>
            <p:cNvSpPr/>
            <p:nvPr/>
          </p:nvSpPr>
          <p:spPr>
            <a:xfrm>
              <a:off x="1419871" y="1838123"/>
              <a:ext cx="24181" cy="24714"/>
            </a:xfrm>
            <a:custGeom>
              <a:avLst/>
              <a:gdLst/>
              <a:ahLst/>
              <a:cxnLst/>
              <a:rect l="0" t="0" r="0" b="0"/>
              <a:pathLst>
                <a:path w="24181" h="24714">
                  <a:moveTo>
                    <a:pt x="11697" y="0"/>
                  </a:moveTo>
                  <a:lnTo>
                    <a:pt x="16612" y="1130"/>
                  </a:lnTo>
                  <a:lnTo>
                    <a:pt x="20434" y="3937"/>
                  </a:lnTo>
                  <a:lnTo>
                    <a:pt x="24181" y="11684"/>
                  </a:lnTo>
                  <a:lnTo>
                    <a:pt x="21298" y="20993"/>
                  </a:lnTo>
                  <a:lnTo>
                    <a:pt x="17412" y="23686"/>
                  </a:lnTo>
                  <a:lnTo>
                    <a:pt x="12472" y="24714"/>
                  </a:lnTo>
                  <a:lnTo>
                    <a:pt x="7531" y="23533"/>
                  </a:lnTo>
                  <a:lnTo>
                    <a:pt x="3721" y="21311"/>
                  </a:lnTo>
                  <a:lnTo>
                    <a:pt x="0" y="12446"/>
                  </a:lnTo>
                  <a:lnTo>
                    <a:pt x="3404" y="4242"/>
                  </a:lnTo>
                  <a:lnTo>
                    <a:pt x="7264" y="1562"/>
                  </a:lnTo>
                  <a:lnTo>
                    <a:pt x="116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36" name="Shape 35908"/>
            <p:cNvSpPr/>
            <p:nvPr/>
          </p:nvSpPr>
          <p:spPr>
            <a:xfrm>
              <a:off x="1419871" y="1838125"/>
              <a:ext cx="24181" cy="24712"/>
            </a:xfrm>
            <a:custGeom>
              <a:avLst/>
              <a:gdLst/>
              <a:ahLst/>
              <a:cxnLst/>
              <a:rect l="0" t="0" r="0" b="0"/>
              <a:pathLst>
                <a:path w="24181" h="24712">
                  <a:moveTo>
                    <a:pt x="11708" y="0"/>
                  </a:moveTo>
                  <a:lnTo>
                    <a:pt x="16612" y="1128"/>
                  </a:lnTo>
                  <a:lnTo>
                    <a:pt x="20434" y="3934"/>
                  </a:lnTo>
                  <a:lnTo>
                    <a:pt x="24181" y="11681"/>
                  </a:lnTo>
                  <a:lnTo>
                    <a:pt x="21298" y="20991"/>
                  </a:lnTo>
                  <a:lnTo>
                    <a:pt x="17412" y="23683"/>
                  </a:lnTo>
                  <a:lnTo>
                    <a:pt x="12472" y="24712"/>
                  </a:lnTo>
                  <a:lnTo>
                    <a:pt x="7531" y="23531"/>
                  </a:lnTo>
                  <a:lnTo>
                    <a:pt x="3721" y="21308"/>
                  </a:lnTo>
                  <a:lnTo>
                    <a:pt x="0" y="12443"/>
                  </a:lnTo>
                  <a:lnTo>
                    <a:pt x="3404" y="4239"/>
                  </a:lnTo>
                  <a:lnTo>
                    <a:pt x="7264" y="1560"/>
                  </a:lnTo>
                  <a:lnTo>
                    <a:pt x="11690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37" name="Shape 35909"/>
            <p:cNvSpPr/>
            <p:nvPr/>
          </p:nvSpPr>
          <p:spPr>
            <a:xfrm>
              <a:off x="1466760" y="1782128"/>
              <a:ext cx="23660" cy="23660"/>
            </a:xfrm>
            <a:custGeom>
              <a:avLst/>
              <a:gdLst/>
              <a:ahLst/>
              <a:cxnLst/>
              <a:rect l="0" t="0" r="0" b="0"/>
              <a:pathLst>
                <a:path w="23660" h="23660">
                  <a:moveTo>
                    <a:pt x="10071" y="0"/>
                  </a:moveTo>
                  <a:lnTo>
                    <a:pt x="14465" y="51"/>
                  </a:lnTo>
                  <a:lnTo>
                    <a:pt x="18822" y="2324"/>
                  </a:lnTo>
                  <a:lnTo>
                    <a:pt x="23660" y="10058"/>
                  </a:lnTo>
                  <a:lnTo>
                    <a:pt x="21323" y="19380"/>
                  </a:lnTo>
                  <a:lnTo>
                    <a:pt x="17996" y="22632"/>
                  </a:lnTo>
                  <a:lnTo>
                    <a:pt x="13602" y="23660"/>
                  </a:lnTo>
                  <a:lnTo>
                    <a:pt x="8661" y="23609"/>
                  </a:lnTo>
                  <a:lnTo>
                    <a:pt x="4267" y="21349"/>
                  </a:lnTo>
                  <a:lnTo>
                    <a:pt x="0" y="13043"/>
                  </a:lnTo>
                  <a:lnTo>
                    <a:pt x="2311" y="4280"/>
                  </a:lnTo>
                  <a:lnTo>
                    <a:pt x="5626" y="1600"/>
                  </a:lnTo>
                  <a:lnTo>
                    <a:pt x="1007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38" name="Shape 35910"/>
            <p:cNvSpPr/>
            <p:nvPr/>
          </p:nvSpPr>
          <p:spPr>
            <a:xfrm>
              <a:off x="1466761" y="1792232"/>
              <a:ext cx="23647" cy="13556"/>
            </a:xfrm>
            <a:custGeom>
              <a:avLst/>
              <a:gdLst/>
              <a:ahLst/>
              <a:cxnLst/>
              <a:rect l="0" t="0" r="0" b="0"/>
              <a:pathLst>
                <a:path w="23647" h="13556">
                  <a:moveTo>
                    <a:pt x="23647" y="0"/>
                  </a:moveTo>
                  <a:lnTo>
                    <a:pt x="21322" y="9276"/>
                  </a:lnTo>
                  <a:lnTo>
                    <a:pt x="17995" y="12528"/>
                  </a:lnTo>
                  <a:lnTo>
                    <a:pt x="13601" y="13556"/>
                  </a:lnTo>
                  <a:lnTo>
                    <a:pt x="8660" y="13505"/>
                  </a:lnTo>
                  <a:lnTo>
                    <a:pt x="4266" y="11245"/>
                  </a:lnTo>
                  <a:lnTo>
                    <a:pt x="0" y="2942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39" name="Shape 35911"/>
            <p:cNvSpPr/>
            <p:nvPr/>
          </p:nvSpPr>
          <p:spPr>
            <a:xfrm>
              <a:off x="1477065" y="1782131"/>
              <a:ext cx="13344" cy="10038"/>
            </a:xfrm>
            <a:custGeom>
              <a:avLst/>
              <a:gdLst/>
              <a:ahLst/>
              <a:cxnLst/>
              <a:rect l="0" t="0" r="0" b="0"/>
              <a:pathLst>
                <a:path w="13344" h="10038">
                  <a:moveTo>
                    <a:pt x="13344" y="10038"/>
                  </a:moveTo>
                  <a:lnTo>
                    <a:pt x="8517" y="2321"/>
                  </a:lnTo>
                  <a:lnTo>
                    <a:pt x="4160" y="4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40" name="Shape 35912"/>
            <p:cNvSpPr/>
            <p:nvPr/>
          </p:nvSpPr>
          <p:spPr>
            <a:xfrm>
              <a:off x="1466761" y="1782131"/>
              <a:ext cx="10062" cy="13035"/>
            </a:xfrm>
            <a:custGeom>
              <a:avLst/>
              <a:gdLst/>
              <a:ahLst/>
              <a:cxnLst/>
              <a:rect l="0" t="0" r="0" b="0"/>
              <a:pathLst>
                <a:path w="10062" h="13035">
                  <a:moveTo>
                    <a:pt x="0" y="13035"/>
                  </a:moveTo>
                  <a:lnTo>
                    <a:pt x="2310" y="4277"/>
                  </a:lnTo>
                  <a:lnTo>
                    <a:pt x="5625" y="1598"/>
                  </a:lnTo>
                  <a:lnTo>
                    <a:pt x="10062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41" name="Shape 35913"/>
            <p:cNvSpPr/>
            <p:nvPr/>
          </p:nvSpPr>
          <p:spPr>
            <a:xfrm>
              <a:off x="1540433" y="1656793"/>
              <a:ext cx="24143" cy="24155"/>
            </a:xfrm>
            <a:custGeom>
              <a:avLst/>
              <a:gdLst/>
              <a:ahLst/>
              <a:cxnLst/>
              <a:rect l="0" t="0" r="0" b="0"/>
              <a:pathLst>
                <a:path w="24143" h="24155">
                  <a:moveTo>
                    <a:pt x="12230" y="0"/>
                  </a:moveTo>
                  <a:lnTo>
                    <a:pt x="17158" y="1156"/>
                  </a:lnTo>
                  <a:lnTo>
                    <a:pt x="20434" y="3962"/>
                  </a:lnTo>
                  <a:lnTo>
                    <a:pt x="23660" y="7849"/>
                  </a:lnTo>
                  <a:lnTo>
                    <a:pt x="24143" y="11709"/>
                  </a:lnTo>
                  <a:lnTo>
                    <a:pt x="23000" y="16612"/>
                  </a:lnTo>
                  <a:lnTo>
                    <a:pt x="20193" y="20422"/>
                  </a:lnTo>
                  <a:lnTo>
                    <a:pt x="16319" y="23127"/>
                  </a:lnTo>
                  <a:lnTo>
                    <a:pt x="11912" y="24155"/>
                  </a:lnTo>
                  <a:lnTo>
                    <a:pt x="6998" y="22441"/>
                  </a:lnTo>
                  <a:lnTo>
                    <a:pt x="3175" y="19647"/>
                  </a:lnTo>
                  <a:lnTo>
                    <a:pt x="1016" y="15748"/>
                  </a:lnTo>
                  <a:lnTo>
                    <a:pt x="0" y="11354"/>
                  </a:lnTo>
                  <a:lnTo>
                    <a:pt x="1168" y="6452"/>
                  </a:lnTo>
                  <a:lnTo>
                    <a:pt x="3403" y="3162"/>
                  </a:lnTo>
                  <a:lnTo>
                    <a:pt x="7823" y="470"/>
                  </a:lnTo>
                  <a:lnTo>
                    <a:pt x="1223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42" name="Shape 35914"/>
            <p:cNvSpPr/>
            <p:nvPr/>
          </p:nvSpPr>
          <p:spPr>
            <a:xfrm>
              <a:off x="1540434" y="1656794"/>
              <a:ext cx="24142" cy="24154"/>
            </a:xfrm>
            <a:custGeom>
              <a:avLst/>
              <a:gdLst/>
              <a:ahLst/>
              <a:cxnLst/>
              <a:rect l="0" t="0" r="0" b="0"/>
              <a:pathLst>
                <a:path w="24142" h="24154">
                  <a:moveTo>
                    <a:pt x="12235" y="0"/>
                  </a:moveTo>
                  <a:lnTo>
                    <a:pt x="17157" y="1154"/>
                  </a:lnTo>
                  <a:lnTo>
                    <a:pt x="20433" y="3961"/>
                  </a:lnTo>
                  <a:lnTo>
                    <a:pt x="23659" y="7847"/>
                  </a:lnTo>
                  <a:lnTo>
                    <a:pt x="24142" y="11708"/>
                  </a:lnTo>
                  <a:lnTo>
                    <a:pt x="22998" y="16610"/>
                  </a:lnTo>
                  <a:lnTo>
                    <a:pt x="20192" y="20420"/>
                  </a:lnTo>
                  <a:lnTo>
                    <a:pt x="16318" y="23125"/>
                  </a:lnTo>
                  <a:lnTo>
                    <a:pt x="11911" y="24154"/>
                  </a:lnTo>
                  <a:lnTo>
                    <a:pt x="6996" y="22439"/>
                  </a:lnTo>
                  <a:lnTo>
                    <a:pt x="3174" y="19645"/>
                  </a:lnTo>
                  <a:lnTo>
                    <a:pt x="1015" y="15746"/>
                  </a:lnTo>
                  <a:lnTo>
                    <a:pt x="0" y="11357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43" name="Shape 35915"/>
            <p:cNvSpPr/>
            <p:nvPr/>
          </p:nvSpPr>
          <p:spPr>
            <a:xfrm>
              <a:off x="1540434" y="1656794"/>
              <a:ext cx="12214" cy="11347"/>
            </a:xfrm>
            <a:custGeom>
              <a:avLst/>
              <a:gdLst/>
              <a:ahLst/>
              <a:cxnLst/>
              <a:rect l="0" t="0" r="0" b="0"/>
              <a:pathLst>
                <a:path w="12214" h="11347">
                  <a:moveTo>
                    <a:pt x="0" y="11347"/>
                  </a:moveTo>
                  <a:lnTo>
                    <a:pt x="1167" y="6450"/>
                  </a:lnTo>
                  <a:lnTo>
                    <a:pt x="3402" y="3161"/>
                  </a:lnTo>
                  <a:lnTo>
                    <a:pt x="7822" y="468"/>
                  </a:lnTo>
                  <a:lnTo>
                    <a:pt x="12214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44" name="Shape 35916"/>
            <p:cNvSpPr/>
            <p:nvPr/>
          </p:nvSpPr>
          <p:spPr>
            <a:xfrm>
              <a:off x="1567139" y="1589007"/>
              <a:ext cx="24181" cy="24193"/>
            </a:xfrm>
            <a:custGeom>
              <a:avLst/>
              <a:gdLst/>
              <a:ahLst/>
              <a:cxnLst/>
              <a:rect l="0" t="0" r="0" b="0"/>
              <a:pathLst>
                <a:path w="24181" h="24193">
                  <a:moveTo>
                    <a:pt x="11163" y="0"/>
                  </a:moveTo>
                  <a:lnTo>
                    <a:pt x="16104" y="597"/>
                  </a:lnTo>
                  <a:lnTo>
                    <a:pt x="20460" y="2870"/>
                  </a:lnTo>
                  <a:lnTo>
                    <a:pt x="23139" y="6756"/>
                  </a:lnTo>
                  <a:lnTo>
                    <a:pt x="24181" y="11151"/>
                  </a:lnTo>
                  <a:lnTo>
                    <a:pt x="23584" y="16104"/>
                  </a:lnTo>
                  <a:lnTo>
                    <a:pt x="21336" y="19939"/>
                  </a:lnTo>
                  <a:lnTo>
                    <a:pt x="17450" y="22619"/>
                  </a:lnTo>
                  <a:lnTo>
                    <a:pt x="13005" y="24193"/>
                  </a:lnTo>
                  <a:lnTo>
                    <a:pt x="7557" y="23558"/>
                  </a:lnTo>
                  <a:lnTo>
                    <a:pt x="3721" y="21336"/>
                  </a:lnTo>
                  <a:lnTo>
                    <a:pt x="1041" y="16904"/>
                  </a:lnTo>
                  <a:lnTo>
                    <a:pt x="0" y="12497"/>
                  </a:lnTo>
                  <a:lnTo>
                    <a:pt x="610" y="8103"/>
                  </a:lnTo>
                  <a:lnTo>
                    <a:pt x="2870" y="3734"/>
                  </a:lnTo>
                  <a:lnTo>
                    <a:pt x="6756" y="1029"/>
                  </a:lnTo>
                  <a:lnTo>
                    <a:pt x="1116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45" name="Shape 35917"/>
            <p:cNvSpPr/>
            <p:nvPr/>
          </p:nvSpPr>
          <p:spPr>
            <a:xfrm>
              <a:off x="1567139" y="1589014"/>
              <a:ext cx="24181" cy="24187"/>
            </a:xfrm>
            <a:custGeom>
              <a:avLst/>
              <a:gdLst/>
              <a:ahLst/>
              <a:cxnLst/>
              <a:rect l="0" t="0" r="0" b="0"/>
              <a:pathLst>
                <a:path w="24181" h="24187">
                  <a:moveTo>
                    <a:pt x="11221" y="0"/>
                  </a:moveTo>
                  <a:lnTo>
                    <a:pt x="16104" y="590"/>
                  </a:lnTo>
                  <a:lnTo>
                    <a:pt x="20460" y="2863"/>
                  </a:lnTo>
                  <a:lnTo>
                    <a:pt x="23139" y="6749"/>
                  </a:lnTo>
                  <a:lnTo>
                    <a:pt x="24181" y="11144"/>
                  </a:lnTo>
                  <a:lnTo>
                    <a:pt x="23584" y="16097"/>
                  </a:lnTo>
                  <a:lnTo>
                    <a:pt x="21336" y="19932"/>
                  </a:lnTo>
                  <a:lnTo>
                    <a:pt x="17450" y="22612"/>
                  </a:lnTo>
                  <a:lnTo>
                    <a:pt x="13005" y="24187"/>
                  </a:lnTo>
                  <a:lnTo>
                    <a:pt x="7557" y="23551"/>
                  </a:lnTo>
                  <a:lnTo>
                    <a:pt x="3721" y="21329"/>
                  </a:lnTo>
                  <a:lnTo>
                    <a:pt x="1041" y="16897"/>
                  </a:lnTo>
                  <a:lnTo>
                    <a:pt x="0" y="12490"/>
                  </a:lnTo>
                  <a:lnTo>
                    <a:pt x="610" y="8096"/>
                  </a:lnTo>
                  <a:lnTo>
                    <a:pt x="2870" y="3727"/>
                  </a:lnTo>
                  <a:lnTo>
                    <a:pt x="6756" y="1022"/>
                  </a:lnTo>
                  <a:lnTo>
                    <a:pt x="11133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46" name="Shape 35918"/>
            <p:cNvSpPr/>
            <p:nvPr/>
          </p:nvSpPr>
          <p:spPr>
            <a:xfrm>
              <a:off x="118226" y="1351705"/>
              <a:ext cx="142075" cy="38278"/>
            </a:xfrm>
            <a:custGeom>
              <a:avLst/>
              <a:gdLst/>
              <a:ahLst/>
              <a:cxnLst/>
              <a:rect l="0" t="0" r="0" b="0"/>
              <a:pathLst>
                <a:path w="142075" h="38278">
                  <a:moveTo>
                    <a:pt x="508" y="0"/>
                  </a:moveTo>
                  <a:lnTo>
                    <a:pt x="142075" y="22936"/>
                  </a:lnTo>
                  <a:lnTo>
                    <a:pt x="0" y="38278"/>
                  </a:lnTo>
                  <a:lnTo>
                    <a:pt x="50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47" name="Shape 35919"/>
            <p:cNvSpPr/>
            <p:nvPr/>
          </p:nvSpPr>
          <p:spPr>
            <a:xfrm>
              <a:off x="118254" y="1374643"/>
              <a:ext cx="142032" cy="15337"/>
            </a:xfrm>
            <a:custGeom>
              <a:avLst/>
              <a:gdLst/>
              <a:ahLst/>
              <a:cxnLst/>
              <a:rect l="0" t="0" r="0" b="0"/>
              <a:pathLst>
                <a:path w="142032" h="15337">
                  <a:moveTo>
                    <a:pt x="0" y="15337"/>
                  </a:moveTo>
                  <a:lnTo>
                    <a:pt x="142032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48" name="Shape 35920"/>
            <p:cNvSpPr/>
            <p:nvPr/>
          </p:nvSpPr>
          <p:spPr>
            <a:xfrm>
              <a:off x="118226" y="1351705"/>
              <a:ext cx="142061" cy="38275"/>
            </a:xfrm>
            <a:custGeom>
              <a:avLst/>
              <a:gdLst/>
              <a:ahLst/>
              <a:cxnLst/>
              <a:rect l="0" t="0" r="0" b="0"/>
              <a:pathLst>
                <a:path w="142061" h="38275">
                  <a:moveTo>
                    <a:pt x="0" y="38275"/>
                  </a:moveTo>
                  <a:lnTo>
                    <a:pt x="508" y="0"/>
                  </a:lnTo>
                  <a:lnTo>
                    <a:pt x="142061" y="22934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49" name="Shape 35921"/>
            <p:cNvSpPr/>
            <p:nvPr/>
          </p:nvSpPr>
          <p:spPr>
            <a:xfrm>
              <a:off x="1580775" y="1369896"/>
              <a:ext cx="141326" cy="38303"/>
            </a:xfrm>
            <a:custGeom>
              <a:avLst/>
              <a:gdLst/>
              <a:ahLst/>
              <a:cxnLst/>
              <a:rect l="0" t="0" r="0" b="0"/>
              <a:pathLst>
                <a:path w="141326" h="38303">
                  <a:moveTo>
                    <a:pt x="141326" y="0"/>
                  </a:moveTo>
                  <a:lnTo>
                    <a:pt x="140818" y="38303"/>
                  </a:lnTo>
                  <a:lnTo>
                    <a:pt x="0" y="15380"/>
                  </a:lnTo>
                  <a:lnTo>
                    <a:pt x="1413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0" name="Shape 35922"/>
            <p:cNvSpPr/>
            <p:nvPr/>
          </p:nvSpPr>
          <p:spPr>
            <a:xfrm>
              <a:off x="1580782" y="1370379"/>
              <a:ext cx="141313" cy="37821"/>
            </a:xfrm>
            <a:custGeom>
              <a:avLst/>
              <a:gdLst/>
              <a:ahLst/>
              <a:cxnLst/>
              <a:rect l="0" t="0" r="0" b="0"/>
              <a:pathLst>
                <a:path w="141313" h="37821">
                  <a:moveTo>
                    <a:pt x="141313" y="0"/>
                  </a:moveTo>
                  <a:lnTo>
                    <a:pt x="140811" y="37821"/>
                  </a:lnTo>
                  <a:lnTo>
                    <a:pt x="0" y="14898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1" name="Shape 35923"/>
            <p:cNvSpPr/>
            <p:nvPr/>
          </p:nvSpPr>
          <p:spPr>
            <a:xfrm>
              <a:off x="1580782" y="1369901"/>
              <a:ext cx="141276" cy="15374"/>
            </a:xfrm>
            <a:custGeom>
              <a:avLst/>
              <a:gdLst/>
              <a:ahLst/>
              <a:cxnLst/>
              <a:rect l="0" t="0" r="0" b="0"/>
              <a:pathLst>
                <a:path w="141276" h="15374">
                  <a:moveTo>
                    <a:pt x="0" y="15374"/>
                  </a:moveTo>
                  <a:lnTo>
                    <a:pt x="141276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2" name="Shape 35924"/>
            <p:cNvSpPr/>
            <p:nvPr/>
          </p:nvSpPr>
          <p:spPr>
            <a:xfrm>
              <a:off x="276389" y="1079484"/>
              <a:ext cx="23609" cy="23063"/>
            </a:xfrm>
            <a:custGeom>
              <a:avLst/>
              <a:gdLst/>
              <a:ahLst/>
              <a:cxnLst/>
              <a:rect l="0" t="0" r="0" b="0"/>
              <a:pathLst>
                <a:path w="23609" h="23063">
                  <a:moveTo>
                    <a:pt x="12763" y="0"/>
                  </a:moveTo>
                  <a:lnTo>
                    <a:pt x="17170" y="1156"/>
                  </a:lnTo>
                  <a:lnTo>
                    <a:pt x="20993" y="3416"/>
                  </a:lnTo>
                  <a:lnTo>
                    <a:pt x="23114" y="7836"/>
                  </a:lnTo>
                  <a:lnTo>
                    <a:pt x="23609" y="12243"/>
                  </a:lnTo>
                  <a:lnTo>
                    <a:pt x="23000" y="16624"/>
                  </a:lnTo>
                  <a:lnTo>
                    <a:pt x="20206" y="19888"/>
                  </a:lnTo>
                  <a:lnTo>
                    <a:pt x="16319" y="22568"/>
                  </a:lnTo>
                  <a:lnTo>
                    <a:pt x="11366" y="23063"/>
                  </a:lnTo>
                  <a:lnTo>
                    <a:pt x="6452" y="22454"/>
                  </a:lnTo>
                  <a:lnTo>
                    <a:pt x="3188" y="19647"/>
                  </a:lnTo>
                  <a:lnTo>
                    <a:pt x="483" y="16320"/>
                  </a:lnTo>
                  <a:lnTo>
                    <a:pt x="0" y="11379"/>
                  </a:lnTo>
                  <a:lnTo>
                    <a:pt x="1156" y="7010"/>
                  </a:lnTo>
                  <a:lnTo>
                    <a:pt x="3391" y="3188"/>
                  </a:lnTo>
                  <a:lnTo>
                    <a:pt x="7836" y="470"/>
                  </a:lnTo>
                  <a:lnTo>
                    <a:pt x="1276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3" name="Shape 35925"/>
            <p:cNvSpPr/>
            <p:nvPr/>
          </p:nvSpPr>
          <p:spPr>
            <a:xfrm>
              <a:off x="276389" y="1079484"/>
              <a:ext cx="23609" cy="23057"/>
            </a:xfrm>
            <a:custGeom>
              <a:avLst/>
              <a:gdLst/>
              <a:ahLst/>
              <a:cxnLst/>
              <a:rect l="0" t="0" r="0" b="0"/>
              <a:pathLst>
                <a:path w="23609" h="23057">
                  <a:moveTo>
                    <a:pt x="11312" y="23057"/>
                  </a:moveTo>
                  <a:lnTo>
                    <a:pt x="6452" y="22454"/>
                  </a:lnTo>
                  <a:lnTo>
                    <a:pt x="3188" y="19647"/>
                  </a:lnTo>
                  <a:lnTo>
                    <a:pt x="483" y="16320"/>
                  </a:lnTo>
                  <a:lnTo>
                    <a:pt x="0" y="11379"/>
                  </a:lnTo>
                  <a:lnTo>
                    <a:pt x="1156" y="7010"/>
                  </a:lnTo>
                  <a:lnTo>
                    <a:pt x="3391" y="3188"/>
                  </a:lnTo>
                  <a:lnTo>
                    <a:pt x="7836" y="470"/>
                  </a:lnTo>
                  <a:lnTo>
                    <a:pt x="12763" y="0"/>
                  </a:lnTo>
                  <a:lnTo>
                    <a:pt x="17170" y="1156"/>
                  </a:lnTo>
                  <a:lnTo>
                    <a:pt x="20993" y="3416"/>
                  </a:lnTo>
                  <a:lnTo>
                    <a:pt x="23114" y="7836"/>
                  </a:lnTo>
                  <a:lnTo>
                    <a:pt x="23609" y="12243"/>
                  </a:lnTo>
                  <a:lnTo>
                    <a:pt x="23000" y="16624"/>
                  </a:lnTo>
                  <a:lnTo>
                    <a:pt x="20206" y="19888"/>
                  </a:lnTo>
                  <a:lnTo>
                    <a:pt x="16319" y="22568"/>
                  </a:lnTo>
                  <a:lnTo>
                    <a:pt x="11434" y="23057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4" name="Shape 35930"/>
            <p:cNvSpPr/>
            <p:nvPr/>
          </p:nvSpPr>
          <p:spPr>
            <a:xfrm>
              <a:off x="229994" y="1217248"/>
              <a:ext cx="23685" cy="23711"/>
            </a:xfrm>
            <a:custGeom>
              <a:avLst/>
              <a:gdLst/>
              <a:ahLst/>
              <a:cxnLst/>
              <a:rect l="0" t="0" r="0" b="0"/>
              <a:pathLst>
                <a:path w="23685" h="23711">
                  <a:moveTo>
                    <a:pt x="9525" y="0"/>
                  </a:moveTo>
                  <a:lnTo>
                    <a:pt x="15037" y="89"/>
                  </a:lnTo>
                  <a:lnTo>
                    <a:pt x="18872" y="1778"/>
                  </a:lnTo>
                  <a:lnTo>
                    <a:pt x="22073" y="5677"/>
                  </a:lnTo>
                  <a:lnTo>
                    <a:pt x="23685" y="10109"/>
                  </a:lnTo>
                  <a:lnTo>
                    <a:pt x="23622" y="14478"/>
                  </a:lnTo>
                  <a:lnTo>
                    <a:pt x="21920" y="18847"/>
                  </a:lnTo>
                  <a:lnTo>
                    <a:pt x="18580" y="22111"/>
                  </a:lnTo>
                  <a:lnTo>
                    <a:pt x="14160" y="23711"/>
                  </a:lnTo>
                  <a:lnTo>
                    <a:pt x="9207" y="23635"/>
                  </a:lnTo>
                  <a:lnTo>
                    <a:pt x="4851" y="21374"/>
                  </a:lnTo>
                  <a:lnTo>
                    <a:pt x="1600" y="18580"/>
                  </a:lnTo>
                  <a:lnTo>
                    <a:pt x="0" y="14173"/>
                  </a:lnTo>
                  <a:lnTo>
                    <a:pt x="63" y="9779"/>
                  </a:lnTo>
                  <a:lnTo>
                    <a:pt x="1791" y="4864"/>
                  </a:lnTo>
                  <a:lnTo>
                    <a:pt x="5118" y="1600"/>
                  </a:lnTo>
                  <a:lnTo>
                    <a:pt x="952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5" name="Shape 35931"/>
            <p:cNvSpPr/>
            <p:nvPr/>
          </p:nvSpPr>
          <p:spPr>
            <a:xfrm>
              <a:off x="229997" y="1231429"/>
              <a:ext cx="13240" cy="9516"/>
            </a:xfrm>
            <a:custGeom>
              <a:avLst/>
              <a:gdLst/>
              <a:ahLst/>
              <a:cxnLst/>
              <a:rect l="0" t="0" r="0" b="0"/>
              <a:pathLst>
                <a:path w="13240" h="9516">
                  <a:moveTo>
                    <a:pt x="13240" y="9516"/>
                  </a:moveTo>
                  <a:lnTo>
                    <a:pt x="9205" y="9454"/>
                  </a:lnTo>
                  <a:lnTo>
                    <a:pt x="4849" y="7194"/>
                  </a:lnTo>
                  <a:lnTo>
                    <a:pt x="1598" y="44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6" name="Shape 35932"/>
            <p:cNvSpPr/>
            <p:nvPr/>
          </p:nvSpPr>
          <p:spPr>
            <a:xfrm>
              <a:off x="244194" y="1228051"/>
              <a:ext cx="9476" cy="12894"/>
            </a:xfrm>
            <a:custGeom>
              <a:avLst/>
              <a:gdLst/>
              <a:ahLst/>
              <a:cxnLst/>
              <a:rect l="0" t="0" r="0" b="0"/>
              <a:pathLst>
                <a:path w="9476" h="12894">
                  <a:moveTo>
                    <a:pt x="0" y="12894"/>
                  </a:moveTo>
                  <a:lnTo>
                    <a:pt x="4381" y="11308"/>
                  </a:lnTo>
                  <a:lnTo>
                    <a:pt x="7721" y="8044"/>
                  </a:lnTo>
                  <a:lnTo>
                    <a:pt x="9422" y="3675"/>
                  </a:lnTo>
                  <a:lnTo>
                    <a:pt x="9476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7" name="Shape 35933"/>
            <p:cNvSpPr/>
            <p:nvPr/>
          </p:nvSpPr>
          <p:spPr>
            <a:xfrm>
              <a:off x="240228" y="1217260"/>
              <a:ext cx="13442" cy="10070"/>
            </a:xfrm>
            <a:custGeom>
              <a:avLst/>
              <a:gdLst/>
              <a:ahLst/>
              <a:cxnLst/>
              <a:rect l="0" t="0" r="0" b="0"/>
              <a:pathLst>
                <a:path w="13442" h="10070">
                  <a:moveTo>
                    <a:pt x="13442" y="10070"/>
                  </a:moveTo>
                  <a:lnTo>
                    <a:pt x="11839" y="5666"/>
                  </a:lnTo>
                  <a:lnTo>
                    <a:pt x="8639" y="1767"/>
                  </a:lnTo>
                  <a:lnTo>
                    <a:pt x="4803" y="7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8" name="Shape 35934"/>
            <p:cNvSpPr/>
            <p:nvPr/>
          </p:nvSpPr>
          <p:spPr>
            <a:xfrm>
              <a:off x="229997" y="1217260"/>
              <a:ext cx="9491" cy="13981"/>
            </a:xfrm>
            <a:custGeom>
              <a:avLst/>
              <a:gdLst/>
              <a:ahLst/>
              <a:cxnLst/>
              <a:rect l="0" t="0" r="0" b="0"/>
              <a:pathLst>
                <a:path w="9491" h="13981">
                  <a:moveTo>
                    <a:pt x="0" y="13981"/>
                  </a:moveTo>
                  <a:lnTo>
                    <a:pt x="61" y="9768"/>
                  </a:lnTo>
                  <a:lnTo>
                    <a:pt x="1788" y="4853"/>
                  </a:lnTo>
                  <a:lnTo>
                    <a:pt x="5115" y="1589"/>
                  </a:lnTo>
                  <a:lnTo>
                    <a:pt x="9491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9" name="Shape 35935"/>
            <p:cNvSpPr/>
            <p:nvPr/>
          </p:nvSpPr>
          <p:spPr>
            <a:xfrm>
              <a:off x="217016" y="1288580"/>
              <a:ext cx="24663" cy="24130"/>
            </a:xfrm>
            <a:custGeom>
              <a:avLst/>
              <a:gdLst/>
              <a:ahLst/>
              <a:cxnLst/>
              <a:rect l="0" t="0" r="0" b="0"/>
              <a:pathLst>
                <a:path w="24663" h="24130">
                  <a:moveTo>
                    <a:pt x="14402" y="0"/>
                  </a:moveTo>
                  <a:lnTo>
                    <a:pt x="19342" y="1715"/>
                  </a:lnTo>
                  <a:lnTo>
                    <a:pt x="22047" y="4496"/>
                  </a:lnTo>
                  <a:lnTo>
                    <a:pt x="24181" y="8369"/>
                  </a:lnTo>
                  <a:lnTo>
                    <a:pt x="24663" y="13856"/>
                  </a:lnTo>
                  <a:lnTo>
                    <a:pt x="23508" y="18224"/>
                  </a:lnTo>
                  <a:lnTo>
                    <a:pt x="20180" y="21488"/>
                  </a:lnTo>
                  <a:lnTo>
                    <a:pt x="16294" y="23647"/>
                  </a:lnTo>
                  <a:lnTo>
                    <a:pt x="11341" y="24130"/>
                  </a:lnTo>
                  <a:lnTo>
                    <a:pt x="6426" y="22403"/>
                  </a:lnTo>
                  <a:lnTo>
                    <a:pt x="3175" y="19609"/>
                  </a:lnTo>
                  <a:lnTo>
                    <a:pt x="1016" y="15735"/>
                  </a:lnTo>
                  <a:lnTo>
                    <a:pt x="0" y="10795"/>
                  </a:lnTo>
                  <a:lnTo>
                    <a:pt x="2248" y="5880"/>
                  </a:lnTo>
                  <a:lnTo>
                    <a:pt x="5601" y="2616"/>
                  </a:lnTo>
                  <a:lnTo>
                    <a:pt x="9474" y="457"/>
                  </a:lnTo>
                  <a:lnTo>
                    <a:pt x="1440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0" name="Shape 35936"/>
            <p:cNvSpPr/>
            <p:nvPr/>
          </p:nvSpPr>
          <p:spPr>
            <a:xfrm>
              <a:off x="217016" y="1288583"/>
              <a:ext cx="24663" cy="24126"/>
            </a:xfrm>
            <a:custGeom>
              <a:avLst/>
              <a:gdLst/>
              <a:ahLst/>
              <a:cxnLst/>
              <a:rect l="0" t="0" r="0" b="0"/>
              <a:pathLst>
                <a:path w="24663" h="24126">
                  <a:moveTo>
                    <a:pt x="14413" y="0"/>
                  </a:moveTo>
                  <a:lnTo>
                    <a:pt x="19342" y="1711"/>
                  </a:lnTo>
                  <a:lnTo>
                    <a:pt x="22047" y="4492"/>
                  </a:lnTo>
                  <a:lnTo>
                    <a:pt x="24181" y="8365"/>
                  </a:lnTo>
                  <a:lnTo>
                    <a:pt x="24663" y="13852"/>
                  </a:lnTo>
                  <a:lnTo>
                    <a:pt x="23508" y="18221"/>
                  </a:lnTo>
                  <a:lnTo>
                    <a:pt x="20180" y="21485"/>
                  </a:lnTo>
                  <a:lnTo>
                    <a:pt x="16294" y="23644"/>
                  </a:lnTo>
                  <a:lnTo>
                    <a:pt x="11341" y="24126"/>
                  </a:lnTo>
                  <a:lnTo>
                    <a:pt x="6426" y="22399"/>
                  </a:lnTo>
                  <a:lnTo>
                    <a:pt x="3175" y="19605"/>
                  </a:lnTo>
                  <a:lnTo>
                    <a:pt x="1016" y="15731"/>
                  </a:lnTo>
                  <a:lnTo>
                    <a:pt x="0" y="10791"/>
                  </a:lnTo>
                  <a:lnTo>
                    <a:pt x="2248" y="5876"/>
                  </a:lnTo>
                  <a:lnTo>
                    <a:pt x="5601" y="2612"/>
                  </a:lnTo>
                  <a:lnTo>
                    <a:pt x="9474" y="453"/>
                  </a:lnTo>
                  <a:lnTo>
                    <a:pt x="14360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1" name="Shape 35937"/>
            <p:cNvSpPr/>
            <p:nvPr/>
          </p:nvSpPr>
          <p:spPr>
            <a:xfrm>
              <a:off x="215582" y="1434075"/>
              <a:ext cx="24740" cy="24219"/>
            </a:xfrm>
            <a:custGeom>
              <a:avLst/>
              <a:gdLst/>
              <a:ahLst/>
              <a:cxnLst/>
              <a:rect l="0" t="0" r="0" b="0"/>
              <a:pathLst>
                <a:path w="24740" h="24219">
                  <a:moveTo>
                    <a:pt x="11697" y="0"/>
                  </a:moveTo>
                  <a:lnTo>
                    <a:pt x="16637" y="102"/>
                  </a:lnTo>
                  <a:lnTo>
                    <a:pt x="20460" y="2324"/>
                  </a:lnTo>
                  <a:lnTo>
                    <a:pt x="23165" y="5677"/>
                  </a:lnTo>
                  <a:lnTo>
                    <a:pt x="24740" y="10617"/>
                  </a:lnTo>
                  <a:lnTo>
                    <a:pt x="24130" y="15570"/>
                  </a:lnTo>
                  <a:lnTo>
                    <a:pt x="21869" y="19939"/>
                  </a:lnTo>
                  <a:lnTo>
                    <a:pt x="18542" y="22085"/>
                  </a:lnTo>
                  <a:lnTo>
                    <a:pt x="14110" y="24219"/>
                  </a:lnTo>
                  <a:lnTo>
                    <a:pt x="9195" y="23063"/>
                  </a:lnTo>
                  <a:lnTo>
                    <a:pt x="4826" y="20803"/>
                  </a:lnTo>
                  <a:lnTo>
                    <a:pt x="1575" y="17463"/>
                  </a:lnTo>
                  <a:lnTo>
                    <a:pt x="0" y="13056"/>
                  </a:lnTo>
                  <a:lnTo>
                    <a:pt x="1156" y="8128"/>
                  </a:lnTo>
                  <a:lnTo>
                    <a:pt x="2857" y="4305"/>
                  </a:lnTo>
                  <a:lnTo>
                    <a:pt x="6744" y="1041"/>
                  </a:lnTo>
                  <a:lnTo>
                    <a:pt x="116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2" name="Shape 35938"/>
            <p:cNvSpPr/>
            <p:nvPr/>
          </p:nvSpPr>
          <p:spPr>
            <a:xfrm>
              <a:off x="227883" y="1434087"/>
              <a:ext cx="12440" cy="24206"/>
            </a:xfrm>
            <a:custGeom>
              <a:avLst/>
              <a:gdLst/>
              <a:ahLst/>
              <a:cxnLst/>
              <a:rect l="0" t="0" r="0" b="0"/>
              <a:pathLst>
                <a:path w="12440" h="24206">
                  <a:moveTo>
                    <a:pt x="1810" y="24206"/>
                  </a:moveTo>
                  <a:lnTo>
                    <a:pt x="6242" y="22073"/>
                  </a:lnTo>
                  <a:lnTo>
                    <a:pt x="9569" y="19926"/>
                  </a:lnTo>
                  <a:lnTo>
                    <a:pt x="11830" y="15558"/>
                  </a:lnTo>
                  <a:lnTo>
                    <a:pt x="12440" y="10605"/>
                  </a:lnTo>
                  <a:lnTo>
                    <a:pt x="10865" y="5664"/>
                  </a:lnTo>
                  <a:lnTo>
                    <a:pt x="8160" y="2312"/>
                  </a:lnTo>
                  <a:lnTo>
                    <a:pt x="4337" y="8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3" name="Shape 35939"/>
            <p:cNvSpPr/>
            <p:nvPr/>
          </p:nvSpPr>
          <p:spPr>
            <a:xfrm>
              <a:off x="215582" y="1434087"/>
              <a:ext cx="14109" cy="24206"/>
            </a:xfrm>
            <a:custGeom>
              <a:avLst/>
              <a:gdLst/>
              <a:ahLst/>
              <a:cxnLst/>
              <a:rect l="0" t="0" r="0" b="0"/>
              <a:pathLst>
                <a:path w="14109" h="24206">
                  <a:moveTo>
                    <a:pt x="14109" y="24206"/>
                  </a:moveTo>
                  <a:lnTo>
                    <a:pt x="9195" y="23051"/>
                  </a:lnTo>
                  <a:lnTo>
                    <a:pt x="4826" y="20790"/>
                  </a:lnTo>
                  <a:lnTo>
                    <a:pt x="1575" y="17450"/>
                  </a:lnTo>
                  <a:lnTo>
                    <a:pt x="0" y="13043"/>
                  </a:lnTo>
                  <a:lnTo>
                    <a:pt x="1156" y="8116"/>
                  </a:lnTo>
                  <a:lnTo>
                    <a:pt x="2857" y="4293"/>
                  </a:lnTo>
                  <a:lnTo>
                    <a:pt x="6744" y="1029"/>
                  </a:lnTo>
                  <a:lnTo>
                    <a:pt x="11638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4" name="Shape 35940"/>
            <p:cNvSpPr/>
            <p:nvPr/>
          </p:nvSpPr>
          <p:spPr>
            <a:xfrm>
              <a:off x="226685" y="1506201"/>
              <a:ext cx="24232" cy="23114"/>
            </a:xfrm>
            <a:custGeom>
              <a:avLst/>
              <a:gdLst/>
              <a:ahLst/>
              <a:cxnLst/>
              <a:rect l="0" t="0" r="0" b="0"/>
              <a:pathLst>
                <a:path w="24232" h="23114">
                  <a:moveTo>
                    <a:pt x="10071" y="0"/>
                  </a:moveTo>
                  <a:lnTo>
                    <a:pt x="15011" y="63"/>
                  </a:lnTo>
                  <a:lnTo>
                    <a:pt x="18821" y="1194"/>
                  </a:lnTo>
                  <a:lnTo>
                    <a:pt x="22631" y="4534"/>
                  </a:lnTo>
                  <a:lnTo>
                    <a:pt x="24232" y="8966"/>
                  </a:lnTo>
                  <a:lnTo>
                    <a:pt x="24155" y="13919"/>
                  </a:lnTo>
                  <a:lnTo>
                    <a:pt x="22454" y="18288"/>
                  </a:lnTo>
                  <a:lnTo>
                    <a:pt x="19126" y="21539"/>
                  </a:lnTo>
                  <a:lnTo>
                    <a:pt x="15253" y="23114"/>
                  </a:lnTo>
                  <a:lnTo>
                    <a:pt x="9754" y="23063"/>
                  </a:lnTo>
                  <a:lnTo>
                    <a:pt x="5372" y="21895"/>
                  </a:lnTo>
                  <a:lnTo>
                    <a:pt x="2134" y="17996"/>
                  </a:lnTo>
                  <a:lnTo>
                    <a:pt x="0" y="13602"/>
                  </a:lnTo>
                  <a:lnTo>
                    <a:pt x="63" y="8661"/>
                  </a:lnTo>
                  <a:lnTo>
                    <a:pt x="2324" y="4826"/>
                  </a:lnTo>
                  <a:lnTo>
                    <a:pt x="5651" y="1562"/>
                  </a:lnTo>
                  <a:lnTo>
                    <a:pt x="1007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5" name="Shape 35941"/>
            <p:cNvSpPr/>
            <p:nvPr/>
          </p:nvSpPr>
          <p:spPr>
            <a:xfrm>
              <a:off x="226695" y="1519824"/>
              <a:ext cx="14844" cy="9488"/>
            </a:xfrm>
            <a:custGeom>
              <a:avLst/>
              <a:gdLst/>
              <a:ahLst/>
              <a:cxnLst/>
              <a:rect l="0" t="0" r="0" b="0"/>
              <a:pathLst>
                <a:path w="14844" h="9488">
                  <a:moveTo>
                    <a:pt x="14844" y="9488"/>
                  </a:moveTo>
                  <a:lnTo>
                    <a:pt x="9743" y="9441"/>
                  </a:lnTo>
                  <a:lnTo>
                    <a:pt x="5362" y="8272"/>
                  </a:lnTo>
                  <a:lnTo>
                    <a:pt x="2123" y="437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6" name="Shape 35942"/>
            <p:cNvSpPr/>
            <p:nvPr/>
          </p:nvSpPr>
          <p:spPr>
            <a:xfrm>
              <a:off x="226695" y="1506201"/>
              <a:ext cx="24221" cy="23110"/>
            </a:xfrm>
            <a:custGeom>
              <a:avLst/>
              <a:gdLst/>
              <a:ahLst/>
              <a:cxnLst/>
              <a:rect l="0" t="0" r="0" b="0"/>
              <a:pathLst>
                <a:path w="24221" h="23110">
                  <a:moveTo>
                    <a:pt x="0" y="12810"/>
                  </a:moveTo>
                  <a:lnTo>
                    <a:pt x="53" y="8661"/>
                  </a:lnTo>
                  <a:lnTo>
                    <a:pt x="2314" y="4826"/>
                  </a:lnTo>
                  <a:lnTo>
                    <a:pt x="5641" y="1562"/>
                  </a:lnTo>
                  <a:lnTo>
                    <a:pt x="10061" y="0"/>
                  </a:lnTo>
                  <a:lnTo>
                    <a:pt x="15001" y="63"/>
                  </a:lnTo>
                  <a:lnTo>
                    <a:pt x="18811" y="1194"/>
                  </a:lnTo>
                  <a:lnTo>
                    <a:pt x="22621" y="4534"/>
                  </a:lnTo>
                  <a:lnTo>
                    <a:pt x="24221" y="8966"/>
                  </a:lnTo>
                  <a:lnTo>
                    <a:pt x="24145" y="13919"/>
                  </a:lnTo>
                  <a:lnTo>
                    <a:pt x="22443" y="18288"/>
                  </a:lnTo>
                  <a:lnTo>
                    <a:pt x="19116" y="21539"/>
                  </a:lnTo>
                  <a:lnTo>
                    <a:pt x="15251" y="2311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7" name="Shape 35943"/>
            <p:cNvSpPr/>
            <p:nvPr/>
          </p:nvSpPr>
          <p:spPr>
            <a:xfrm>
              <a:off x="1586737" y="1518945"/>
              <a:ext cx="24244" cy="23673"/>
            </a:xfrm>
            <a:custGeom>
              <a:avLst/>
              <a:gdLst/>
              <a:ahLst/>
              <a:cxnLst/>
              <a:rect l="0" t="0" r="0" b="0"/>
              <a:pathLst>
                <a:path w="24244" h="23673">
                  <a:moveTo>
                    <a:pt x="9538" y="0"/>
                  </a:moveTo>
                  <a:lnTo>
                    <a:pt x="14478" y="64"/>
                  </a:lnTo>
                  <a:lnTo>
                    <a:pt x="18834" y="2311"/>
                  </a:lnTo>
                  <a:lnTo>
                    <a:pt x="22631" y="5664"/>
                  </a:lnTo>
                  <a:lnTo>
                    <a:pt x="24244" y="9525"/>
                  </a:lnTo>
                  <a:lnTo>
                    <a:pt x="24181" y="13919"/>
                  </a:lnTo>
                  <a:lnTo>
                    <a:pt x="21907" y="18847"/>
                  </a:lnTo>
                  <a:lnTo>
                    <a:pt x="18567" y="22085"/>
                  </a:lnTo>
                  <a:lnTo>
                    <a:pt x="14148" y="23673"/>
                  </a:lnTo>
                  <a:lnTo>
                    <a:pt x="9233" y="23609"/>
                  </a:lnTo>
                  <a:lnTo>
                    <a:pt x="4826" y="21895"/>
                  </a:lnTo>
                  <a:lnTo>
                    <a:pt x="2146" y="18567"/>
                  </a:lnTo>
                  <a:lnTo>
                    <a:pt x="0" y="13602"/>
                  </a:lnTo>
                  <a:lnTo>
                    <a:pt x="76" y="8661"/>
                  </a:lnTo>
                  <a:lnTo>
                    <a:pt x="1791" y="4293"/>
                  </a:lnTo>
                  <a:lnTo>
                    <a:pt x="5651" y="2146"/>
                  </a:lnTo>
                  <a:lnTo>
                    <a:pt x="953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8" name="Shape 35944"/>
            <p:cNvSpPr/>
            <p:nvPr/>
          </p:nvSpPr>
          <p:spPr>
            <a:xfrm>
              <a:off x="1586738" y="1532549"/>
              <a:ext cx="13427" cy="10059"/>
            </a:xfrm>
            <a:custGeom>
              <a:avLst/>
              <a:gdLst/>
              <a:ahLst/>
              <a:cxnLst/>
              <a:rect l="0" t="0" r="0" b="0"/>
              <a:pathLst>
                <a:path w="13427" h="10059">
                  <a:moveTo>
                    <a:pt x="13427" y="10059"/>
                  </a:moveTo>
                  <a:lnTo>
                    <a:pt x="9232" y="10005"/>
                  </a:lnTo>
                  <a:lnTo>
                    <a:pt x="4825" y="8290"/>
                  </a:lnTo>
                  <a:lnTo>
                    <a:pt x="2145" y="496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9" name="Shape 35945"/>
            <p:cNvSpPr/>
            <p:nvPr/>
          </p:nvSpPr>
          <p:spPr>
            <a:xfrm>
              <a:off x="1596576" y="1518948"/>
              <a:ext cx="14405" cy="23660"/>
            </a:xfrm>
            <a:custGeom>
              <a:avLst/>
              <a:gdLst/>
              <a:ahLst/>
              <a:cxnLst/>
              <a:rect l="0" t="0" r="0" b="0"/>
              <a:pathLst>
                <a:path w="14405" h="23660">
                  <a:moveTo>
                    <a:pt x="4335" y="23660"/>
                  </a:moveTo>
                  <a:lnTo>
                    <a:pt x="8728" y="22082"/>
                  </a:lnTo>
                  <a:lnTo>
                    <a:pt x="12068" y="18843"/>
                  </a:lnTo>
                  <a:lnTo>
                    <a:pt x="14342" y="13915"/>
                  </a:lnTo>
                  <a:lnTo>
                    <a:pt x="14405" y="9521"/>
                  </a:lnTo>
                  <a:lnTo>
                    <a:pt x="12792" y="5661"/>
                  </a:lnTo>
                  <a:lnTo>
                    <a:pt x="8995" y="2308"/>
                  </a:lnTo>
                  <a:lnTo>
                    <a:pt x="4639" y="6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70" name="Shape 35946"/>
            <p:cNvSpPr/>
            <p:nvPr/>
          </p:nvSpPr>
          <p:spPr>
            <a:xfrm>
              <a:off x="1586738" y="1518948"/>
              <a:ext cx="9529" cy="13523"/>
            </a:xfrm>
            <a:custGeom>
              <a:avLst/>
              <a:gdLst/>
              <a:ahLst/>
              <a:cxnLst/>
              <a:rect l="0" t="0" r="0" b="0"/>
              <a:pathLst>
                <a:path w="9529" h="13523">
                  <a:moveTo>
                    <a:pt x="0" y="13523"/>
                  </a:moveTo>
                  <a:lnTo>
                    <a:pt x="75" y="8658"/>
                  </a:lnTo>
                  <a:lnTo>
                    <a:pt x="1789" y="4289"/>
                  </a:lnTo>
                  <a:lnTo>
                    <a:pt x="5650" y="2143"/>
                  </a:lnTo>
                  <a:lnTo>
                    <a:pt x="9529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71" name="Shape 35947"/>
            <p:cNvSpPr/>
            <p:nvPr/>
          </p:nvSpPr>
          <p:spPr>
            <a:xfrm>
              <a:off x="1598734" y="1447178"/>
              <a:ext cx="24689" cy="24219"/>
            </a:xfrm>
            <a:custGeom>
              <a:avLst/>
              <a:gdLst/>
              <a:ahLst/>
              <a:cxnLst/>
              <a:rect l="0" t="0" r="0" b="0"/>
              <a:pathLst>
                <a:path w="24689" h="24219">
                  <a:moveTo>
                    <a:pt x="13335" y="0"/>
                  </a:moveTo>
                  <a:lnTo>
                    <a:pt x="18263" y="1714"/>
                  </a:lnTo>
                  <a:lnTo>
                    <a:pt x="21514" y="4521"/>
                  </a:lnTo>
                  <a:lnTo>
                    <a:pt x="24206" y="8941"/>
                  </a:lnTo>
                  <a:lnTo>
                    <a:pt x="24689" y="13360"/>
                  </a:lnTo>
                  <a:lnTo>
                    <a:pt x="22974" y="18263"/>
                  </a:lnTo>
                  <a:lnTo>
                    <a:pt x="19634" y="21514"/>
                  </a:lnTo>
                  <a:lnTo>
                    <a:pt x="15761" y="24219"/>
                  </a:lnTo>
                  <a:lnTo>
                    <a:pt x="10262" y="24117"/>
                  </a:lnTo>
                  <a:lnTo>
                    <a:pt x="5347" y="22415"/>
                  </a:lnTo>
                  <a:lnTo>
                    <a:pt x="2616" y="19647"/>
                  </a:lnTo>
                  <a:lnTo>
                    <a:pt x="483" y="15202"/>
                  </a:lnTo>
                  <a:lnTo>
                    <a:pt x="0" y="10808"/>
                  </a:lnTo>
                  <a:lnTo>
                    <a:pt x="1714" y="5880"/>
                  </a:lnTo>
                  <a:lnTo>
                    <a:pt x="4508" y="2083"/>
                  </a:lnTo>
                  <a:lnTo>
                    <a:pt x="8915" y="495"/>
                  </a:lnTo>
                  <a:lnTo>
                    <a:pt x="1333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72" name="Shape 35948"/>
            <p:cNvSpPr/>
            <p:nvPr/>
          </p:nvSpPr>
          <p:spPr>
            <a:xfrm>
              <a:off x="1598740" y="1447181"/>
              <a:ext cx="24684" cy="24216"/>
            </a:xfrm>
            <a:custGeom>
              <a:avLst/>
              <a:gdLst/>
              <a:ahLst/>
              <a:cxnLst/>
              <a:rect l="0" t="0" r="0" b="0"/>
              <a:pathLst>
                <a:path w="24684" h="24216">
                  <a:moveTo>
                    <a:pt x="13338" y="0"/>
                  </a:moveTo>
                  <a:lnTo>
                    <a:pt x="18257" y="1712"/>
                  </a:lnTo>
                  <a:lnTo>
                    <a:pt x="21509" y="4518"/>
                  </a:lnTo>
                  <a:lnTo>
                    <a:pt x="24201" y="8938"/>
                  </a:lnTo>
                  <a:lnTo>
                    <a:pt x="24684" y="13358"/>
                  </a:lnTo>
                  <a:lnTo>
                    <a:pt x="22969" y="18260"/>
                  </a:lnTo>
                  <a:lnTo>
                    <a:pt x="19629" y="21511"/>
                  </a:lnTo>
                  <a:lnTo>
                    <a:pt x="15755" y="24216"/>
                  </a:lnTo>
                  <a:lnTo>
                    <a:pt x="10256" y="24114"/>
                  </a:lnTo>
                  <a:lnTo>
                    <a:pt x="5342" y="22413"/>
                  </a:lnTo>
                  <a:lnTo>
                    <a:pt x="2611" y="19644"/>
                  </a:lnTo>
                  <a:lnTo>
                    <a:pt x="477" y="15199"/>
                  </a:lnTo>
                  <a:lnTo>
                    <a:pt x="0" y="10852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73" name="Shape 35949"/>
            <p:cNvSpPr/>
            <p:nvPr/>
          </p:nvSpPr>
          <p:spPr>
            <a:xfrm>
              <a:off x="1598740" y="1447181"/>
              <a:ext cx="13304" cy="10790"/>
            </a:xfrm>
            <a:custGeom>
              <a:avLst/>
              <a:gdLst/>
              <a:ahLst/>
              <a:cxnLst/>
              <a:rect l="0" t="0" r="0" b="0"/>
              <a:pathLst>
                <a:path w="13304" h="10790">
                  <a:moveTo>
                    <a:pt x="0" y="10790"/>
                  </a:moveTo>
                  <a:lnTo>
                    <a:pt x="1709" y="5877"/>
                  </a:lnTo>
                  <a:lnTo>
                    <a:pt x="4503" y="2080"/>
                  </a:lnTo>
                  <a:lnTo>
                    <a:pt x="8910" y="492"/>
                  </a:lnTo>
                  <a:lnTo>
                    <a:pt x="13304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74" name="Shape 35950"/>
            <p:cNvSpPr/>
            <p:nvPr/>
          </p:nvSpPr>
          <p:spPr>
            <a:xfrm>
              <a:off x="1600642" y="1301572"/>
              <a:ext cx="24219" cy="24219"/>
            </a:xfrm>
            <a:custGeom>
              <a:avLst/>
              <a:gdLst/>
              <a:ahLst/>
              <a:cxnLst/>
              <a:rect l="0" t="0" r="0" b="0"/>
              <a:pathLst>
                <a:path w="24219" h="24219">
                  <a:moveTo>
                    <a:pt x="10071" y="0"/>
                  </a:moveTo>
                  <a:lnTo>
                    <a:pt x="15011" y="622"/>
                  </a:lnTo>
                  <a:lnTo>
                    <a:pt x="19367" y="2883"/>
                  </a:lnTo>
                  <a:lnTo>
                    <a:pt x="22619" y="6769"/>
                  </a:lnTo>
                  <a:lnTo>
                    <a:pt x="24219" y="11176"/>
                  </a:lnTo>
                  <a:lnTo>
                    <a:pt x="23597" y="16129"/>
                  </a:lnTo>
                  <a:lnTo>
                    <a:pt x="21349" y="20472"/>
                  </a:lnTo>
                  <a:lnTo>
                    <a:pt x="17996" y="22644"/>
                  </a:lnTo>
                  <a:lnTo>
                    <a:pt x="13068" y="24219"/>
                  </a:lnTo>
                  <a:lnTo>
                    <a:pt x="8115" y="23597"/>
                  </a:lnTo>
                  <a:lnTo>
                    <a:pt x="3746" y="21895"/>
                  </a:lnTo>
                  <a:lnTo>
                    <a:pt x="1067" y="18009"/>
                  </a:lnTo>
                  <a:lnTo>
                    <a:pt x="0" y="13602"/>
                  </a:lnTo>
                  <a:lnTo>
                    <a:pt x="76" y="8661"/>
                  </a:lnTo>
                  <a:lnTo>
                    <a:pt x="2311" y="4839"/>
                  </a:lnTo>
                  <a:lnTo>
                    <a:pt x="5664" y="1575"/>
                  </a:lnTo>
                  <a:lnTo>
                    <a:pt x="1007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75" name="Shape 35951"/>
            <p:cNvSpPr/>
            <p:nvPr/>
          </p:nvSpPr>
          <p:spPr>
            <a:xfrm>
              <a:off x="1610733" y="1301575"/>
              <a:ext cx="14118" cy="11146"/>
            </a:xfrm>
            <a:custGeom>
              <a:avLst/>
              <a:gdLst/>
              <a:ahLst/>
              <a:cxnLst/>
              <a:rect l="0" t="0" r="0" b="0"/>
              <a:pathLst>
                <a:path w="14118" h="11146">
                  <a:moveTo>
                    <a:pt x="14118" y="11146"/>
                  </a:moveTo>
                  <a:lnTo>
                    <a:pt x="12528" y="6767"/>
                  </a:lnTo>
                  <a:lnTo>
                    <a:pt x="9276" y="2880"/>
                  </a:lnTo>
                  <a:lnTo>
                    <a:pt x="4920" y="62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76" name="Shape 35952"/>
            <p:cNvSpPr/>
            <p:nvPr/>
          </p:nvSpPr>
          <p:spPr>
            <a:xfrm>
              <a:off x="1600642" y="1301575"/>
              <a:ext cx="24209" cy="24216"/>
            </a:xfrm>
            <a:custGeom>
              <a:avLst/>
              <a:gdLst/>
              <a:ahLst/>
              <a:cxnLst/>
              <a:rect l="0" t="0" r="0" b="0"/>
              <a:pathLst>
                <a:path w="24209" h="24216">
                  <a:moveTo>
                    <a:pt x="24209" y="11254"/>
                  </a:moveTo>
                  <a:lnTo>
                    <a:pt x="23597" y="16127"/>
                  </a:lnTo>
                  <a:lnTo>
                    <a:pt x="21349" y="20470"/>
                  </a:lnTo>
                  <a:lnTo>
                    <a:pt x="17996" y="22642"/>
                  </a:lnTo>
                  <a:lnTo>
                    <a:pt x="13068" y="24216"/>
                  </a:lnTo>
                  <a:lnTo>
                    <a:pt x="8115" y="23594"/>
                  </a:lnTo>
                  <a:lnTo>
                    <a:pt x="3746" y="21892"/>
                  </a:lnTo>
                  <a:lnTo>
                    <a:pt x="1067" y="18006"/>
                  </a:lnTo>
                  <a:lnTo>
                    <a:pt x="0" y="13599"/>
                  </a:lnTo>
                  <a:lnTo>
                    <a:pt x="76" y="8659"/>
                  </a:lnTo>
                  <a:lnTo>
                    <a:pt x="2311" y="4836"/>
                  </a:lnTo>
                  <a:lnTo>
                    <a:pt x="5664" y="1572"/>
                  </a:lnTo>
                  <a:lnTo>
                    <a:pt x="10064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77" name="Shape 35953"/>
            <p:cNvSpPr/>
            <p:nvPr/>
          </p:nvSpPr>
          <p:spPr>
            <a:xfrm>
              <a:off x="1589499" y="1229989"/>
              <a:ext cx="24244" cy="24244"/>
            </a:xfrm>
            <a:custGeom>
              <a:avLst/>
              <a:gdLst/>
              <a:ahLst/>
              <a:cxnLst/>
              <a:rect l="0" t="0" r="0" b="0"/>
              <a:pathLst>
                <a:path w="24244" h="24244">
                  <a:moveTo>
                    <a:pt x="9550" y="0"/>
                  </a:moveTo>
                  <a:lnTo>
                    <a:pt x="14478" y="89"/>
                  </a:lnTo>
                  <a:lnTo>
                    <a:pt x="18847" y="2337"/>
                  </a:lnTo>
                  <a:lnTo>
                    <a:pt x="22098" y="5677"/>
                  </a:lnTo>
                  <a:lnTo>
                    <a:pt x="24244" y="10109"/>
                  </a:lnTo>
                  <a:lnTo>
                    <a:pt x="24181" y="14516"/>
                  </a:lnTo>
                  <a:lnTo>
                    <a:pt x="22492" y="18860"/>
                  </a:lnTo>
                  <a:lnTo>
                    <a:pt x="18593" y="22111"/>
                  </a:lnTo>
                  <a:lnTo>
                    <a:pt x="14173" y="24244"/>
                  </a:lnTo>
                  <a:lnTo>
                    <a:pt x="9246" y="24181"/>
                  </a:lnTo>
                  <a:lnTo>
                    <a:pt x="5410" y="21933"/>
                  </a:lnTo>
                  <a:lnTo>
                    <a:pt x="2159" y="18593"/>
                  </a:lnTo>
                  <a:lnTo>
                    <a:pt x="0" y="14719"/>
                  </a:lnTo>
                  <a:lnTo>
                    <a:pt x="64" y="9779"/>
                  </a:lnTo>
                  <a:lnTo>
                    <a:pt x="2337" y="5423"/>
                  </a:lnTo>
                  <a:lnTo>
                    <a:pt x="5118" y="2159"/>
                  </a:lnTo>
                  <a:lnTo>
                    <a:pt x="955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78" name="Shape 35954"/>
            <p:cNvSpPr/>
            <p:nvPr/>
          </p:nvSpPr>
          <p:spPr>
            <a:xfrm>
              <a:off x="1599522" y="1229998"/>
              <a:ext cx="14221" cy="24232"/>
            </a:xfrm>
            <a:custGeom>
              <a:avLst/>
              <a:gdLst/>
              <a:ahLst/>
              <a:cxnLst/>
              <a:rect l="0" t="0" r="0" b="0"/>
              <a:pathLst>
                <a:path w="14221" h="24232">
                  <a:moveTo>
                    <a:pt x="4158" y="24232"/>
                  </a:moveTo>
                  <a:lnTo>
                    <a:pt x="8570" y="22102"/>
                  </a:lnTo>
                  <a:lnTo>
                    <a:pt x="12469" y="18851"/>
                  </a:lnTo>
                  <a:lnTo>
                    <a:pt x="14158" y="14507"/>
                  </a:lnTo>
                  <a:lnTo>
                    <a:pt x="14221" y="10101"/>
                  </a:lnTo>
                  <a:lnTo>
                    <a:pt x="12075" y="5668"/>
                  </a:lnTo>
                  <a:lnTo>
                    <a:pt x="8824" y="2328"/>
                  </a:lnTo>
                  <a:lnTo>
                    <a:pt x="4455" y="8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79" name="Shape 35955"/>
            <p:cNvSpPr/>
            <p:nvPr/>
          </p:nvSpPr>
          <p:spPr>
            <a:xfrm>
              <a:off x="1589499" y="1229998"/>
              <a:ext cx="13873" cy="24232"/>
            </a:xfrm>
            <a:custGeom>
              <a:avLst/>
              <a:gdLst/>
              <a:ahLst/>
              <a:cxnLst/>
              <a:rect l="0" t="0" r="0" b="0"/>
              <a:pathLst>
                <a:path w="13873" h="24232">
                  <a:moveTo>
                    <a:pt x="13873" y="24232"/>
                  </a:moveTo>
                  <a:lnTo>
                    <a:pt x="9246" y="24172"/>
                  </a:lnTo>
                  <a:lnTo>
                    <a:pt x="5410" y="21924"/>
                  </a:lnTo>
                  <a:lnTo>
                    <a:pt x="2159" y="18584"/>
                  </a:lnTo>
                  <a:lnTo>
                    <a:pt x="0" y="14711"/>
                  </a:lnTo>
                  <a:lnTo>
                    <a:pt x="64" y="9770"/>
                  </a:lnTo>
                  <a:lnTo>
                    <a:pt x="2337" y="5414"/>
                  </a:lnTo>
                  <a:lnTo>
                    <a:pt x="5118" y="2150"/>
                  </a:lnTo>
                  <a:lnTo>
                    <a:pt x="9533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80" name="Shape 35958"/>
            <p:cNvSpPr/>
            <p:nvPr/>
          </p:nvSpPr>
          <p:spPr>
            <a:xfrm>
              <a:off x="1571752" y="1159488"/>
              <a:ext cx="12268" cy="15594"/>
            </a:xfrm>
            <a:custGeom>
              <a:avLst/>
              <a:gdLst/>
              <a:ahLst/>
              <a:cxnLst/>
              <a:rect l="0" t="0" r="0" b="0"/>
              <a:pathLst>
                <a:path w="12268" h="15594">
                  <a:moveTo>
                    <a:pt x="0" y="15594"/>
                  </a:moveTo>
                  <a:lnTo>
                    <a:pt x="61" y="11374"/>
                  </a:lnTo>
                  <a:lnTo>
                    <a:pt x="1229" y="6446"/>
                  </a:lnTo>
                  <a:lnTo>
                    <a:pt x="4023" y="2636"/>
                  </a:lnTo>
                  <a:lnTo>
                    <a:pt x="7910" y="490"/>
                  </a:lnTo>
                  <a:lnTo>
                    <a:pt x="12268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81" name="Shape 35959"/>
            <p:cNvSpPr/>
            <p:nvPr/>
          </p:nvSpPr>
          <p:spPr>
            <a:xfrm>
              <a:off x="1545803" y="1091015"/>
              <a:ext cx="24181" cy="24155"/>
            </a:xfrm>
            <a:custGeom>
              <a:avLst/>
              <a:gdLst/>
              <a:ahLst/>
              <a:cxnLst/>
              <a:rect l="0" t="0" r="0" b="0"/>
              <a:pathLst>
                <a:path w="24181" h="24155">
                  <a:moveTo>
                    <a:pt x="12268" y="0"/>
                  </a:moveTo>
                  <a:lnTo>
                    <a:pt x="17183" y="1156"/>
                  </a:lnTo>
                  <a:lnTo>
                    <a:pt x="20993" y="3950"/>
                  </a:lnTo>
                  <a:lnTo>
                    <a:pt x="23139" y="7849"/>
                  </a:lnTo>
                  <a:lnTo>
                    <a:pt x="24181" y="12243"/>
                  </a:lnTo>
                  <a:lnTo>
                    <a:pt x="23558" y="16637"/>
                  </a:lnTo>
                  <a:lnTo>
                    <a:pt x="21323" y="20980"/>
                  </a:lnTo>
                  <a:lnTo>
                    <a:pt x="16878" y="23685"/>
                  </a:lnTo>
                  <a:lnTo>
                    <a:pt x="11938" y="24155"/>
                  </a:lnTo>
                  <a:lnTo>
                    <a:pt x="7544" y="23558"/>
                  </a:lnTo>
                  <a:lnTo>
                    <a:pt x="3721" y="20777"/>
                  </a:lnTo>
                  <a:lnTo>
                    <a:pt x="1041" y="16878"/>
                  </a:lnTo>
                  <a:lnTo>
                    <a:pt x="0" y="13005"/>
                  </a:lnTo>
                  <a:lnTo>
                    <a:pt x="1168" y="8090"/>
                  </a:lnTo>
                  <a:lnTo>
                    <a:pt x="3950" y="4280"/>
                  </a:lnTo>
                  <a:lnTo>
                    <a:pt x="7849" y="1041"/>
                  </a:lnTo>
                  <a:lnTo>
                    <a:pt x="122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82" name="Shape 35960"/>
            <p:cNvSpPr/>
            <p:nvPr/>
          </p:nvSpPr>
          <p:spPr>
            <a:xfrm>
              <a:off x="1545806" y="1103330"/>
              <a:ext cx="24168" cy="11840"/>
            </a:xfrm>
            <a:custGeom>
              <a:avLst/>
              <a:gdLst/>
              <a:ahLst/>
              <a:cxnLst/>
              <a:rect l="0" t="0" r="0" b="0"/>
              <a:pathLst>
                <a:path w="24168" h="11840">
                  <a:moveTo>
                    <a:pt x="24168" y="0"/>
                  </a:moveTo>
                  <a:lnTo>
                    <a:pt x="23556" y="4322"/>
                  </a:lnTo>
                  <a:lnTo>
                    <a:pt x="21321" y="8665"/>
                  </a:lnTo>
                  <a:lnTo>
                    <a:pt x="16876" y="11370"/>
                  </a:lnTo>
                  <a:lnTo>
                    <a:pt x="11936" y="11840"/>
                  </a:lnTo>
                  <a:lnTo>
                    <a:pt x="7541" y="11243"/>
                  </a:lnTo>
                  <a:lnTo>
                    <a:pt x="3719" y="8462"/>
                  </a:lnTo>
                  <a:lnTo>
                    <a:pt x="1039" y="4563"/>
                  </a:lnTo>
                  <a:lnTo>
                    <a:pt x="0" y="699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83" name="Shape 35961"/>
            <p:cNvSpPr/>
            <p:nvPr/>
          </p:nvSpPr>
          <p:spPr>
            <a:xfrm>
              <a:off x="1558102" y="1091022"/>
              <a:ext cx="11872" cy="12192"/>
            </a:xfrm>
            <a:custGeom>
              <a:avLst/>
              <a:gdLst/>
              <a:ahLst/>
              <a:cxnLst/>
              <a:rect l="0" t="0" r="0" b="0"/>
              <a:pathLst>
                <a:path w="11872" h="12192">
                  <a:moveTo>
                    <a:pt x="11872" y="12192"/>
                  </a:moveTo>
                  <a:lnTo>
                    <a:pt x="10841" y="7841"/>
                  </a:lnTo>
                  <a:lnTo>
                    <a:pt x="8694" y="3942"/>
                  </a:lnTo>
                  <a:lnTo>
                    <a:pt x="4884" y="114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84" name="Shape 35962"/>
            <p:cNvSpPr/>
            <p:nvPr/>
          </p:nvSpPr>
          <p:spPr>
            <a:xfrm>
              <a:off x="1545806" y="1091022"/>
              <a:ext cx="12235" cy="12987"/>
            </a:xfrm>
            <a:custGeom>
              <a:avLst/>
              <a:gdLst/>
              <a:ahLst/>
              <a:cxnLst/>
              <a:rect l="0" t="0" r="0" b="0"/>
              <a:pathLst>
                <a:path w="12235" h="12987">
                  <a:moveTo>
                    <a:pt x="0" y="12987"/>
                  </a:moveTo>
                  <a:lnTo>
                    <a:pt x="1166" y="8083"/>
                  </a:lnTo>
                  <a:lnTo>
                    <a:pt x="3947" y="4273"/>
                  </a:lnTo>
                  <a:lnTo>
                    <a:pt x="7846" y="1034"/>
                  </a:lnTo>
                  <a:lnTo>
                    <a:pt x="12235" y="0"/>
                  </a:lnTo>
                </a:path>
              </a:pathLst>
            </a:custGeom>
            <a:ln w="0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85" name="Shape 584788"/>
            <p:cNvSpPr/>
            <p:nvPr/>
          </p:nvSpPr>
          <p:spPr>
            <a:xfrm>
              <a:off x="878878" y="1317568"/>
              <a:ext cx="36004" cy="748586"/>
            </a:xfrm>
            <a:custGeom>
              <a:avLst/>
              <a:gdLst/>
              <a:ahLst/>
              <a:cxnLst/>
              <a:rect l="0" t="0" r="0" b="0"/>
              <a:pathLst>
                <a:path w="36004" h="748586">
                  <a:moveTo>
                    <a:pt x="0" y="0"/>
                  </a:moveTo>
                  <a:lnTo>
                    <a:pt x="36004" y="0"/>
                  </a:lnTo>
                  <a:lnTo>
                    <a:pt x="36004" y="748586"/>
                  </a:lnTo>
                  <a:lnTo>
                    <a:pt x="0" y="748586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86" name="Shape 584789"/>
            <p:cNvSpPr/>
            <p:nvPr/>
          </p:nvSpPr>
          <p:spPr>
            <a:xfrm>
              <a:off x="878878" y="1317568"/>
              <a:ext cx="36004" cy="45478"/>
            </a:xfrm>
            <a:custGeom>
              <a:avLst/>
              <a:gdLst/>
              <a:ahLst/>
              <a:cxnLst/>
              <a:rect l="0" t="0" r="0" b="0"/>
              <a:pathLst>
                <a:path w="36004" h="45478">
                  <a:moveTo>
                    <a:pt x="0" y="0"/>
                  </a:moveTo>
                  <a:lnTo>
                    <a:pt x="36004" y="0"/>
                  </a:lnTo>
                  <a:lnTo>
                    <a:pt x="36004" y="45478"/>
                  </a:lnTo>
                  <a:lnTo>
                    <a:pt x="0" y="45478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87" name="Shape 584790"/>
            <p:cNvSpPr/>
            <p:nvPr/>
          </p:nvSpPr>
          <p:spPr>
            <a:xfrm>
              <a:off x="878878" y="1317568"/>
              <a:ext cx="36004" cy="748586"/>
            </a:xfrm>
            <a:custGeom>
              <a:avLst/>
              <a:gdLst/>
              <a:ahLst/>
              <a:cxnLst/>
              <a:rect l="0" t="0" r="0" b="0"/>
              <a:pathLst>
                <a:path w="36004" h="748586">
                  <a:moveTo>
                    <a:pt x="0" y="0"/>
                  </a:moveTo>
                  <a:lnTo>
                    <a:pt x="36004" y="0"/>
                  </a:lnTo>
                  <a:lnTo>
                    <a:pt x="36004" y="748586"/>
                  </a:lnTo>
                  <a:lnTo>
                    <a:pt x="0" y="748586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88" name="Shape 35964"/>
            <p:cNvSpPr/>
            <p:nvPr/>
          </p:nvSpPr>
          <p:spPr>
            <a:xfrm>
              <a:off x="914882" y="1301895"/>
              <a:ext cx="43523" cy="764515"/>
            </a:xfrm>
            <a:custGeom>
              <a:avLst/>
              <a:gdLst/>
              <a:ahLst/>
              <a:cxnLst/>
              <a:rect l="0" t="0" r="0" b="0"/>
              <a:pathLst>
                <a:path w="43523" h="764515">
                  <a:moveTo>
                    <a:pt x="14440" y="0"/>
                  </a:moveTo>
                  <a:lnTo>
                    <a:pt x="43523" y="57696"/>
                  </a:lnTo>
                  <a:lnTo>
                    <a:pt x="13" y="764515"/>
                  </a:lnTo>
                  <a:lnTo>
                    <a:pt x="0" y="764259"/>
                  </a:lnTo>
                  <a:lnTo>
                    <a:pt x="0" y="78376"/>
                  </a:lnTo>
                  <a:lnTo>
                    <a:pt x="12059" y="73423"/>
                  </a:lnTo>
                  <a:cubicBezTo>
                    <a:pt x="15193" y="70326"/>
                    <a:pt x="17152" y="66046"/>
                    <a:pt x="17183" y="61328"/>
                  </a:cubicBezTo>
                  <a:cubicBezTo>
                    <a:pt x="17183" y="51867"/>
                    <a:pt x="9513" y="44082"/>
                    <a:pt x="64" y="44044"/>
                  </a:cubicBezTo>
                  <a:lnTo>
                    <a:pt x="0" y="44070"/>
                  </a:lnTo>
                  <a:lnTo>
                    <a:pt x="0" y="15673"/>
                  </a:lnTo>
                  <a:lnTo>
                    <a:pt x="144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89" name="Shape 35965"/>
            <p:cNvSpPr/>
            <p:nvPr/>
          </p:nvSpPr>
          <p:spPr>
            <a:xfrm>
              <a:off x="878878" y="1317578"/>
              <a:ext cx="36004" cy="157307"/>
            </a:xfrm>
            <a:custGeom>
              <a:avLst/>
              <a:gdLst/>
              <a:ahLst/>
              <a:cxnLst/>
              <a:rect l="0" t="0" r="0" b="0"/>
              <a:pathLst>
                <a:path w="36004" h="157307">
                  <a:moveTo>
                    <a:pt x="36004" y="0"/>
                  </a:moveTo>
                  <a:lnTo>
                    <a:pt x="36004" y="28392"/>
                  </a:lnTo>
                  <a:lnTo>
                    <a:pt x="23920" y="33337"/>
                  </a:lnTo>
                  <a:cubicBezTo>
                    <a:pt x="20796" y="36442"/>
                    <a:pt x="18847" y="40741"/>
                    <a:pt x="18834" y="45465"/>
                  </a:cubicBezTo>
                  <a:cubicBezTo>
                    <a:pt x="18733" y="54927"/>
                    <a:pt x="26441" y="62687"/>
                    <a:pt x="35890" y="62737"/>
                  </a:cubicBezTo>
                  <a:lnTo>
                    <a:pt x="35954" y="62737"/>
                  </a:lnTo>
                  <a:lnTo>
                    <a:pt x="36004" y="62716"/>
                  </a:lnTo>
                  <a:lnTo>
                    <a:pt x="36004" y="155468"/>
                  </a:lnTo>
                  <a:lnTo>
                    <a:pt x="6002" y="157307"/>
                  </a:lnTo>
                  <a:lnTo>
                    <a:pt x="0" y="39077"/>
                  </a:lnTo>
                  <a:lnTo>
                    <a:pt x="3600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90" name="Shape 35966"/>
            <p:cNvSpPr/>
            <p:nvPr/>
          </p:nvSpPr>
          <p:spPr>
            <a:xfrm>
              <a:off x="914882" y="1301905"/>
              <a:ext cx="43524" cy="171141"/>
            </a:xfrm>
            <a:custGeom>
              <a:avLst/>
              <a:gdLst/>
              <a:ahLst/>
              <a:cxnLst/>
              <a:rect l="0" t="0" r="0" b="0"/>
              <a:pathLst>
                <a:path w="43524" h="171141">
                  <a:moveTo>
                    <a:pt x="14440" y="0"/>
                  </a:moveTo>
                  <a:lnTo>
                    <a:pt x="43524" y="57683"/>
                  </a:lnTo>
                  <a:lnTo>
                    <a:pt x="36680" y="168892"/>
                  </a:lnTo>
                  <a:lnTo>
                    <a:pt x="0" y="171141"/>
                  </a:lnTo>
                  <a:lnTo>
                    <a:pt x="0" y="78389"/>
                  </a:lnTo>
                  <a:lnTo>
                    <a:pt x="12080" y="73392"/>
                  </a:lnTo>
                  <a:cubicBezTo>
                    <a:pt x="15199" y="70295"/>
                    <a:pt x="17145" y="66021"/>
                    <a:pt x="17171" y="61316"/>
                  </a:cubicBezTo>
                  <a:cubicBezTo>
                    <a:pt x="17184" y="51854"/>
                    <a:pt x="9526" y="44069"/>
                    <a:pt x="51" y="44044"/>
                  </a:cubicBezTo>
                  <a:lnTo>
                    <a:pt x="0" y="44065"/>
                  </a:lnTo>
                  <a:lnTo>
                    <a:pt x="0" y="15673"/>
                  </a:lnTo>
                  <a:lnTo>
                    <a:pt x="144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91" name="Shape 35967"/>
            <p:cNvSpPr/>
            <p:nvPr/>
          </p:nvSpPr>
          <p:spPr>
            <a:xfrm>
              <a:off x="440259" y="1310317"/>
              <a:ext cx="472650" cy="313903"/>
            </a:xfrm>
            <a:custGeom>
              <a:avLst/>
              <a:gdLst/>
              <a:ahLst/>
              <a:cxnLst/>
              <a:rect l="0" t="0" r="0" b="0"/>
              <a:pathLst>
                <a:path w="472650" h="313903">
                  <a:moveTo>
                    <a:pt x="472650" y="0"/>
                  </a:moveTo>
                  <a:lnTo>
                    <a:pt x="472650" y="38052"/>
                  </a:lnTo>
                  <a:lnTo>
                    <a:pt x="469516" y="37665"/>
                  </a:lnTo>
                  <a:cubicBezTo>
                    <a:pt x="466595" y="38468"/>
                    <a:pt x="463975" y="40376"/>
                    <a:pt x="462369" y="43189"/>
                  </a:cubicBezTo>
                  <a:cubicBezTo>
                    <a:pt x="459181" y="48841"/>
                    <a:pt x="461162" y="56080"/>
                    <a:pt x="466814" y="59306"/>
                  </a:cubicBezTo>
                  <a:lnTo>
                    <a:pt x="472650" y="60031"/>
                  </a:lnTo>
                  <a:lnTo>
                    <a:pt x="472650" y="95424"/>
                  </a:lnTo>
                  <a:lnTo>
                    <a:pt x="0" y="313903"/>
                  </a:lnTo>
                  <a:lnTo>
                    <a:pt x="427761" y="23022"/>
                  </a:lnTo>
                  <a:lnTo>
                    <a:pt x="47265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92" name="Shape 35968"/>
            <p:cNvSpPr/>
            <p:nvPr/>
          </p:nvSpPr>
          <p:spPr>
            <a:xfrm>
              <a:off x="912910" y="1290058"/>
              <a:ext cx="45497" cy="115684"/>
            </a:xfrm>
            <a:custGeom>
              <a:avLst/>
              <a:gdLst/>
              <a:ahLst/>
              <a:cxnLst/>
              <a:rect l="0" t="0" r="0" b="0"/>
              <a:pathLst>
                <a:path w="45497" h="115684">
                  <a:moveTo>
                    <a:pt x="39503" y="0"/>
                  </a:moveTo>
                  <a:lnTo>
                    <a:pt x="45497" y="94653"/>
                  </a:lnTo>
                  <a:lnTo>
                    <a:pt x="0" y="115684"/>
                  </a:lnTo>
                  <a:lnTo>
                    <a:pt x="0" y="80291"/>
                  </a:lnTo>
                  <a:lnTo>
                    <a:pt x="3125" y="80679"/>
                  </a:lnTo>
                  <a:cubicBezTo>
                    <a:pt x="6041" y="79870"/>
                    <a:pt x="8654" y="77953"/>
                    <a:pt x="10267" y="75133"/>
                  </a:cubicBezTo>
                  <a:cubicBezTo>
                    <a:pt x="13480" y="69482"/>
                    <a:pt x="11487" y="62255"/>
                    <a:pt x="5822" y="59030"/>
                  </a:cubicBezTo>
                  <a:lnTo>
                    <a:pt x="0" y="58311"/>
                  </a:lnTo>
                  <a:lnTo>
                    <a:pt x="0" y="20260"/>
                  </a:lnTo>
                  <a:lnTo>
                    <a:pt x="395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93" name="Shape 35969"/>
            <p:cNvSpPr/>
            <p:nvPr/>
          </p:nvSpPr>
          <p:spPr>
            <a:xfrm>
              <a:off x="525342" y="1310320"/>
              <a:ext cx="387569" cy="274569"/>
            </a:xfrm>
            <a:custGeom>
              <a:avLst/>
              <a:gdLst/>
              <a:ahLst/>
              <a:cxnLst/>
              <a:rect l="0" t="0" r="0" b="0"/>
              <a:pathLst>
                <a:path w="387569" h="274569">
                  <a:moveTo>
                    <a:pt x="387569" y="0"/>
                  </a:moveTo>
                  <a:lnTo>
                    <a:pt x="387569" y="38045"/>
                  </a:lnTo>
                  <a:lnTo>
                    <a:pt x="384430" y="37656"/>
                  </a:lnTo>
                  <a:cubicBezTo>
                    <a:pt x="381514" y="38461"/>
                    <a:pt x="378898" y="40372"/>
                    <a:pt x="377285" y="43186"/>
                  </a:cubicBezTo>
                  <a:cubicBezTo>
                    <a:pt x="374097" y="48824"/>
                    <a:pt x="376078" y="56089"/>
                    <a:pt x="381730" y="59302"/>
                  </a:cubicBezTo>
                  <a:cubicBezTo>
                    <a:pt x="383558" y="60343"/>
                    <a:pt x="385552" y="60851"/>
                    <a:pt x="387521" y="60851"/>
                  </a:cubicBezTo>
                  <a:lnTo>
                    <a:pt x="387569" y="60823"/>
                  </a:lnTo>
                  <a:lnTo>
                    <a:pt x="387569" y="95418"/>
                  </a:lnTo>
                  <a:lnTo>
                    <a:pt x="0" y="274569"/>
                  </a:lnTo>
                  <a:lnTo>
                    <a:pt x="13883" y="246603"/>
                  </a:lnTo>
                  <a:lnTo>
                    <a:pt x="342677" y="23030"/>
                  </a:lnTo>
                  <a:lnTo>
                    <a:pt x="38756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94" name="Shape 35970"/>
            <p:cNvSpPr/>
            <p:nvPr/>
          </p:nvSpPr>
          <p:spPr>
            <a:xfrm>
              <a:off x="912911" y="1290056"/>
              <a:ext cx="45494" cy="115682"/>
            </a:xfrm>
            <a:custGeom>
              <a:avLst/>
              <a:gdLst/>
              <a:ahLst/>
              <a:cxnLst/>
              <a:rect l="0" t="0" r="0" b="0"/>
              <a:pathLst>
                <a:path w="45494" h="115682">
                  <a:moveTo>
                    <a:pt x="39500" y="0"/>
                  </a:moveTo>
                  <a:lnTo>
                    <a:pt x="45494" y="94653"/>
                  </a:lnTo>
                  <a:lnTo>
                    <a:pt x="0" y="115682"/>
                  </a:lnTo>
                  <a:lnTo>
                    <a:pt x="0" y="81087"/>
                  </a:lnTo>
                  <a:lnTo>
                    <a:pt x="10277" y="75120"/>
                  </a:lnTo>
                  <a:cubicBezTo>
                    <a:pt x="13477" y="69482"/>
                    <a:pt x="11496" y="62243"/>
                    <a:pt x="5807" y="59030"/>
                  </a:cubicBezTo>
                  <a:lnTo>
                    <a:pt x="0" y="58309"/>
                  </a:lnTo>
                  <a:lnTo>
                    <a:pt x="0" y="20264"/>
                  </a:lnTo>
                  <a:lnTo>
                    <a:pt x="395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95" name="Rectangle 35971"/>
            <p:cNvSpPr/>
            <p:nvPr/>
          </p:nvSpPr>
          <p:spPr>
            <a:xfrm>
              <a:off x="1178364" y="681964"/>
              <a:ext cx="74318" cy="49669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85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6" name="Rectangle 35972"/>
            <p:cNvSpPr/>
            <p:nvPr/>
          </p:nvSpPr>
          <p:spPr>
            <a:xfrm>
              <a:off x="1390584" y="908422"/>
              <a:ext cx="103735" cy="49669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85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٢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7" name="Rectangle 35973"/>
            <p:cNvSpPr/>
            <p:nvPr/>
          </p:nvSpPr>
          <p:spPr>
            <a:xfrm>
              <a:off x="1383038" y="1468036"/>
              <a:ext cx="90730" cy="49669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85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٤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8" name="Rectangle 35974"/>
            <p:cNvSpPr/>
            <p:nvPr/>
          </p:nvSpPr>
          <p:spPr>
            <a:xfrm>
              <a:off x="1138803" y="1694807"/>
              <a:ext cx="126960" cy="49669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85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٥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9" name="Rectangle 35975"/>
            <p:cNvSpPr/>
            <p:nvPr/>
          </p:nvSpPr>
          <p:spPr>
            <a:xfrm>
              <a:off x="571668" y="1686382"/>
              <a:ext cx="123863" cy="49669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85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٧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0" name="Rectangle 515074"/>
            <p:cNvSpPr/>
            <p:nvPr/>
          </p:nvSpPr>
          <p:spPr>
            <a:xfrm>
              <a:off x="355289" y="1468036"/>
              <a:ext cx="123863" cy="49669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85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٨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1" name="Rectangle 515084"/>
            <p:cNvSpPr/>
            <p:nvPr/>
          </p:nvSpPr>
          <p:spPr>
            <a:xfrm>
              <a:off x="352819" y="908422"/>
              <a:ext cx="288556" cy="20070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850" b="1" dirty="0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١٠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2" name="Rectangle 35978"/>
            <p:cNvSpPr/>
            <p:nvPr/>
          </p:nvSpPr>
          <p:spPr>
            <a:xfrm>
              <a:off x="576340" y="681965"/>
              <a:ext cx="324418" cy="37459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850" b="1" dirty="0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١١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3" name="Shape 35979"/>
            <p:cNvSpPr/>
            <p:nvPr/>
          </p:nvSpPr>
          <p:spPr>
            <a:xfrm>
              <a:off x="939867" y="179743"/>
              <a:ext cx="497459" cy="378930"/>
            </a:xfrm>
            <a:custGeom>
              <a:avLst/>
              <a:gdLst/>
              <a:ahLst/>
              <a:cxnLst/>
              <a:rect l="0" t="0" r="0" b="0"/>
              <a:pathLst>
                <a:path w="497459" h="378930">
                  <a:moveTo>
                    <a:pt x="0" y="336741"/>
                  </a:moveTo>
                  <a:cubicBezTo>
                    <a:pt x="190564" y="0"/>
                    <a:pt x="497459" y="147104"/>
                    <a:pt x="439814" y="378930"/>
                  </a:cubicBezTo>
                </a:path>
              </a:pathLst>
            </a:custGeom>
            <a:ln w="9195" cap="flat">
              <a:miter lim="127000"/>
            </a:ln>
          </p:spPr>
          <p:style>
            <a:lnRef idx="1">
              <a:srgbClr val="E4332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04" name="Shape 35980"/>
            <p:cNvSpPr/>
            <p:nvPr/>
          </p:nvSpPr>
          <p:spPr>
            <a:xfrm>
              <a:off x="1352473" y="520774"/>
              <a:ext cx="70320" cy="98679"/>
            </a:xfrm>
            <a:custGeom>
              <a:avLst/>
              <a:gdLst/>
              <a:ahLst/>
              <a:cxnLst/>
              <a:rect l="0" t="0" r="0" b="0"/>
              <a:pathLst>
                <a:path w="70320" h="98679">
                  <a:moveTo>
                    <a:pt x="0" y="0"/>
                  </a:moveTo>
                  <a:lnTo>
                    <a:pt x="27826" y="33033"/>
                  </a:lnTo>
                  <a:lnTo>
                    <a:pt x="70320" y="25248"/>
                  </a:lnTo>
                  <a:lnTo>
                    <a:pt x="4267" y="986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433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05" name="Shape 35981"/>
            <p:cNvSpPr/>
            <p:nvPr/>
          </p:nvSpPr>
          <p:spPr>
            <a:xfrm>
              <a:off x="954278" y="2139880"/>
              <a:ext cx="405333" cy="412966"/>
            </a:xfrm>
            <a:custGeom>
              <a:avLst/>
              <a:gdLst/>
              <a:ahLst/>
              <a:cxnLst/>
              <a:rect l="0" t="0" r="0" b="0"/>
              <a:pathLst>
                <a:path w="405333" h="412966">
                  <a:moveTo>
                    <a:pt x="401993" y="0"/>
                  </a:moveTo>
                  <a:cubicBezTo>
                    <a:pt x="405333" y="386918"/>
                    <a:pt x="65989" y="412966"/>
                    <a:pt x="0" y="183362"/>
                  </a:cubicBezTo>
                </a:path>
              </a:pathLst>
            </a:custGeom>
            <a:ln w="9195" cap="flat">
              <a:miter lim="127000"/>
            </a:ln>
          </p:spPr>
          <p:style>
            <a:lnRef idx="1">
              <a:srgbClr val="E4332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06" name="Shape 35982"/>
            <p:cNvSpPr/>
            <p:nvPr/>
          </p:nvSpPr>
          <p:spPr>
            <a:xfrm>
              <a:off x="923275" y="2259139"/>
              <a:ext cx="73520" cy="96622"/>
            </a:xfrm>
            <a:custGeom>
              <a:avLst/>
              <a:gdLst/>
              <a:ahLst/>
              <a:cxnLst/>
              <a:rect l="0" t="0" r="0" b="0"/>
              <a:pathLst>
                <a:path w="73520" h="96622">
                  <a:moveTo>
                    <a:pt x="20485" y="0"/>
                  </a:moveTo>
                  <a:lnTo>
                    <a:pt x="73520" y="83325"/>
                  </a:lnTo>
                  <a:lnTo>
                    <a:pt x="32893" y="68618"/>
                  </a:lnTo>
                  <a:lnTo>
                    <a:pt x="0" y="96622"/>
                  </a:lnTo>
                  <a:lnTo>
                    <a:pt x="204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433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07" name="Shape 35983"/>
            <p:cNvSpPr/>
            <p:nvPr/>
          </p:nvSpPr>
          <p:spPr>
            <a:xfrm>
              <a:off x="1419096" y="1821578"/>
              <a:ext cx="452793" cy="525640"/>
            </a:xfrm>
            <a:custGeom>
              <a:avLst/>
              <a:gdLst/>
              <a:ahLst/>
              <a:cxnLst/>
              <a:rect l="0" t="0" r="0" b="0"/>
              <a:pathLst>
                <a:path w="452793" h="525640">
                  <a:moveTo>
                    <a:pt x="256451" y="0"/>
                  </a:moveTo>
                  <a:cubicBezTo>
                    <a:pt x="452793" y="333401"/>
                    <a:pt x="171933" y="525640"/>
                    <a:pt x="0" y="359791"/>
                  </a:cubicBezTo>
                </a:path>
              </a:pathLst>
            </a:custGeom>
            <a:ln w="9195" cap="flat">
              <a:miter lim="127000"/>
            </a:ln>
          </p:spPr>
          <p:style>
            <a:lnRef idx="1">
              <a:srgbClr val="E4332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08" name="Shape 35984"/>
            <p:cNvSpPr/>
            <p:nvPr/>
          </p:nvSpPr>
          <p:spPr>
            <a:xfrm>
              <a:off x="1377926" y="2131120"/>
              <a:ext cx="87592" cy="93929"/>
            </a:xfrm>
            <a:custGeom>
              <a:avLst/>
              <a:gdLst/>
              <a:ahLst/>
              <a:cxnLst/>
              <a:rect l="0" t="0" r="0" b="0"/>
              <a:pathLst>
                <a:path w="87592" h="93929">
                  <a:moveTo>
                    <a:pt x="0" y="0"/>
                  </a:moveTo>
                  <a:lnTo>
                    <a:pt x="87592" y="45644"/>
                  </a:lnTo>
                  <a:lnTo>
                    <a:pt x="45060" y="53226"/>
                  </a:lnTo>
                  <a:lnTo>
                    <a:pt x="30569" y="9392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433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09" name="Shape 35985"/>
            <p:cNvSpPr/>
            <p:nvPr/>
          </p:nvSpPr>
          <p:spPr>
            <a:xfrm>
              <a:off x="1759573" y="1391831"/>
              <a:ext cx="378943" cy="497484"/>
            </a:xfrm>
            <a:custGeom>
              <a:avLst/>
              <a:gdLst/>
              <a:ahLst/>
              <a:cxnLst/>
              <a:rect l="0" t="0" r="0" b="0"/>
              <a:pathLst>
                <a:path w="378943" h="497484">
                  <a:moveTo>
                    <a:pt x="42202" y="0"/>
                  </a:moveTo>
                  <a:cubicBezTo>
                    <a:pt x="378943" y="190564"/>
                    <a:pt x="231826" y="497484"/>
                    <a:pt x="0" y="439814"/>
                  </a:cubicBezTo>
                </a:path>
              </a:pathLst>
            </a:custGeom>
            <a:ln w="9195" cap="flat">
              <a:miter lim="127000"/>
            </a:ln>
          </p:spPr>
          <p:style>
            <a:lnRef idx="1">
              <a:srgbClr val="E4332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10" name="Shape 35986"/>
            <p:cNvSpPr/>
            <p:nvPr/>
          </p:nvSpPr>
          <p:spPr>
            <a:xfrm>
              <a:off x="1698794" y="1804444"/>
              <a:ext cx="98679" cy="70333"/>
            </a:xfrm>
            <a:custGeom>
              <a:avLst/>
              <a:gdLst/>
              <a:ahLst/>
              <a:cxnLst/>
              <a:rect l="0" t="0" r="0" b="0"/>
              <a:pathLst>
                <a:path w="98679" h="70333">
                  <a:moveTo>
                    <a:pt x="98679" y="0"/>
                  </a:moveTo>
                  <a:lnTo>
                    <a:pt x="65634" y="27826"/>
                  </a:lnTo>
                  <a:lnTo>
                    <a:pt x="73444" y="70333"/>
                  </a:lnTo>
                  <a:lnTo>
                    <a:pt x="0" y="4267"/>
                  </a:lnTo>
                  <a:lnTo>
                    <a:pt x="9867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433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11" name="Shape 35987"/>
            <p:cNvSpPr/>
            <p:nvPr/>
          </p:nvSpPr>
          <p:spPr>
            <a:xfrm>
              <a:off x="1688762" y="953296"/>
              <a:ext cx="412953" cy="405320"/>
            </a:xfrm>
            <a:custGeom>
              <a:avLst/>
              <a:gdLst/>
              <a:ahLst/>
              <a:cxnLst/>
              <a:rect l="0" t="0" r="0" b="0"/>
              <a:pathLst>
                <a:path w="412953" h="405320">
                  <a:moveTo>
                    <a:pt x="0" y="3327"/>
                  </a:moveTo>
                  <a:cubicBezTo>
                    <a:pt x="386905" y="0"/>
                    <a:pt x="412953" y="339344"/>
                    <a:pt x="183363" y="405320"/>
                  </a:cubicBezTo>
                </a:path>
              </a:pathLst>
            </a:custGeom>
            <a:ln w="9195" cap="flat">
              <a:miter lim="127000"/>
            </a:ln>
          </p:spPr>
          <p:style>
            <a:lnRef idx="1">
              <a:srgbClr val="E4332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12" name="Shape 35988"/>
            <p:cNvSpPr/>
            <p:nvPr/>
          </p:nvSpPr>
          <p:spPr>
            <a:xfrm>
              <a:off x="1808013" y="1316102"/>
              <a:ext cx="96622" cy="73520"/>
            </a:xfrm>
            <a:custGeom>
              <a:avLst/>
              <a:gdLst/>
              <a:ahLst/>
              <a:cxnLst/>
              <a:rect l="0" t="0" r="0" b="0"/>
              <a:pathLst>
                <a:path w="96622" h="73520">
                  <a:moveTo>
                    <a:pt x="83325" y="0"/>
                  </a:moveTo>
                  <a:lnTo>
                    <a:pt x="68618" y="40627"/>
                  </a:lnTo>
                  <a:lnTo>
                    <a:pt x="96622" y="73520"/>
                  </a:lnTo>
                  <a:lnTo>
                    <a:pt x="0" y="53035"/>
                  </a:lnTo>
                  <a:lnTo>
                    <a:pt x="8332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433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13" name="Shape 35989"/>
            <p:cNvSpPr/>
            <p:nvPr/>
          </p:nvSpPr>
          <p:spPr>
            <a:xfrm>
              <a:off x="1373284" y="439880"/>
              <a:ext cx="525640" cy="452793"/>
            </a:xfrm>
            <a:custGeom>
              <a:avLst/>
              <a:gdLst/>
              <a:ahLst/>
              <a:cxnLst/>
              <a:rect l="0" t="0" r="0" b="0"/>
              <a:pathLst>
                <a:path w="525640" h="452793">
                  <a:moveTo>
                    <a:pt x="0" y="196342"/>
                  </a:moveTo>
                  <a:cubicBezTo>
                    <a:pt x="333400" y="0"/>
                    <a:pt x="525640" y="280860"/>
                    <a:pt x="359778" y="452793"/>
                  </a:cubicBezTo>
                </a:path>
              </a:pathLst>
            </a:custGeom>
            <a:ln w="9195" cap="flat">
              <a:miter lim="127000"/>
            </a:ln>
          </p:spPr>
          <p:style>
            <a:lnRef idx="1">
              <a:srgbClr val="E4332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14" name="Shape 35990"/>
            <p:cNvSpPr/>
            <p:nvPr/>
          </p:nvSpPr>
          <p:spPr>
            <a:xfrm>
              <a:off x="1682816" y="846251"/>
              <a:ext cx="93929" cy="87592"/>
            </a:xfrm>
            <a:custGeom>
              <a:avLst/>
              <a:gdLst/>
              <a:ahLst/>
              <a:cxnLst/>
              <a:rect l="0" t="0" r="0" b="0"/>
              <a:pathLst>
                <a:path w="93929" h="87592">
                  <a:moveTo>
                    <a:pt x="45644" y="0"/>
                  </a:moveTo>
                  <a:lnTo>
                    <a:pt x="53226" y="42532"/>
                  </a:lnTo>
                  <a:lnTo>
                    <a:pt x="93929" y="57023"/>
                  </a:lnTo>
                  <a:lnTo>
                    <a:pt x="0" y="87592"/>
                  </a:lnTo>
                  <a:lnTo>
                    <a:pt x="4564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433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15" name="Rectangle 35991"/>
            <p:cNvSpPr/>
            <p:nvPr/>
          </p:nvSpPr>
          <p:spPr>
            <a:xfrm>
              <a:off x="1525209" y="188166"/>
              <a:ext cx="346681" cy="20018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85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٥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6" name="Rectangle 35992"/>
            <p:cNvSpPr/>
            <p:nvPr/>
          </p:nvSpPr>
          <p:spPr>
            <a:xfrm>
              <a:off x="1949834" y="640271"/>
              <a:ext cx="350785" cy="16046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850" b="1" dirty="0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١٠ 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7" name="Rectangle 35993"/>
            <p:cNvSpPr/>
            <p:nvPr/>
          </p:nvSpPr>
          <p:spPr>
            <a:xfrm>
              <a:off x="2024265" y="1220649"/>
              <a:ext cx="276355" cy="2991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850" b="1" dirty="0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١٥ 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8" name="Rectangle 35994"/>
            <p:cNvSpPr/>
            <p:nvPr/>
          </p:nvSpPr>
          <p:spPr>
            <a:xfrm>
              <a:off x="1873861" y="1813241"/>
              <a:ext cx="285311" cy="2529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850" b="1" dirty="0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٢٠ 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9" name="Rectangle 35995"/>
            <p:cNvSpPr/>
            <p:nvPr/>
          </p:nvSpPr>
          <p:spPr>
            <a:xfrm>
              <a:off x="1372184" y="2230848"/>
              <a:ext cx="349917" cy="343748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850" b="1" dirty="0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٢٥ 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0" name="Rectangle 35996"/>
            <p:cNvSpPr/>
            <p:nvPr/>
          </p:nvSpPr>
          <p:spPr>
            <a:xfrm>
              <a:off x="825376" y="2345046"/>
              <a:ext cx="273620" cy="281268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850" b="1" dirty="0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٣٠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1" name="Rectangle 35997"/>
            <p:cNvSpPr/>
            <p:nvPr/>
          </p:nvSpPr>
          <p:spPr>
            <a:xfrm>
              <a:off x="940143" y="1"/>
              <a:ext cx="325620" cy="24726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85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٠٠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2" name="Rectangle 515083"/>
            <p:cNvSpPr/>
            <p:nvPr/>
          </p:nvSpPr>
          <p:spPr>
            <a:xfrm>
              <a:off x="788671" y="645940"/>
              <a:ext cx="402912" cy="48273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23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١٢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5" name="Rectangle 36001"/>
            <p:cNvSpPr/>
            <p:nvPr/>
          </p:nvSpPr>
          <p:spPr>
            <a:xfrm>
              <a:off x="854855" y="1664950"/>
              <a:ext cx="147071" cy="62739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2300" b="1">
                  <a:solidFill>
                    <a:srgbClr val="6FB33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٦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6" name="Shape 36002"/>
            <p:cNvSpPr/>
            <p:nvPr/>
          </p:nvSpPr>
          <p:spPr>
            <a:xfrm>
              <a:off x="864473" y="1839879"/>
              <a:ext cx="85446" cy="150635"/>
            </a:xfrm>
            <a:custGeom>
              <a:avLst/>
              <a:gdLst/>
              <a:ahLst/>
              <a:cxnLst/>
              <a:rect l="0" t="0" r="0" b="0"/>
              <a:pathLst>
                <a:path w="85446" h="150635">
                  <a:moveTo>
                    <a:pt x="85446" y="127381"/>
                  </a:moveTo>
                  <a:cubicBezTo>
                    <a:pt x="85446" y="121209"/>
                    <a:pt x="82855" y="114021"/>
                    <a:pt x="79121" y="99962"/>
                  </a:cubicBezTo>
                  <a:cubicBezTo>
                    <a:pt x="74397" y="82715"/>
                    <a:pt x="73520" y="71958"/>
                    <a:pt x="73520" y="60312"/>
                  </a:cubicBezTo>
                  <a:cubicBezTo>
                    <a:pt x="73520" y="50698"/>
                    <a:pt x="74104" y="40653"/>
                    <a:pt x="74104" y="28448"/>
                  </a:cubicBezTo>
                  <a:cubicBezTo>
                    <a:pt x="74104" y="16243"/>
                    <a:pt x="73673" y="10490"/>
                    <a:pt x="73393" y="8331"/>
                  </a:cubicBezTo>
                  <a:cubicBezTo>
                    <a:pt x="72949" y="4597"/>
                    <a:pt x="70231" y="3734"/>
                    <a:pt x="65202" y="3734"/>
                  </a:cubicBezTo>
                  <a:cubicBezTo>
                    <a:pt x="57150" y="3734"/>
                    <a:pt x="44374" y="6617"/>
                    <a:pt x="31890" y="6617"/>
                  </a:cubicBezTo>
                  <a:cubicBezTo>
                    <a:pt x="23546" y="6617"/>
                    <a:pt x="15088" y="5321"/>
                    <a:pt x="8611" y="1003"/>
                  </a:cubicBezTo>
                  <a:cubicBezTo>
                    <a:pt x="7607" y="292"/>
                    <a:pt x="6756" y="0"/>
                    <a:pt x="6045" y="0"/>
                  </a:cubicBezTo>
                  <a:cubicBezTo>
                    <a:pt x="1727" y="0"/>
                    <a:pt x="0" y="10490"/>
                    <a:pt x="0" y="22123"/>
                  </a:cubicBezTo>
                  <a:lnTo>
                    <a:pt x="0" y="24130"/>
                  </a:lnTo>
                  <a:cubicBezTo>
                    <a:pt x="0" y="34900"/>
                    <a:pt x="13208" y="38494"/>
                    <a:pt x="29731" y="38494"/>
                  </a:cubicBezTo>
                  <a:cubicBezTo>
                    <a:pt x="38773" y="38494"/>
                    <a:pt x="48971" y="37338"/>
                    <a:pt x="58306" y="35903"/>
                  </a:cubicBezTo>
                  <a:cubicBezTo>
                    <a:pt x="58026" y="46253"/>
                    <a:pt x="57874" y="56731"/>
                    <a:pt x="57874" y="66916"/>
                  </a:cubicBezTo>
                  <a:cubicBezTo>
                    <a:pt x="57874" y="97218"/>
                    <a:pt x="60465" y="120205"/>
                    <a:pt x="66345" y="140589"/>
                  </a:cubicBezTo>
                  <a:cubicBezTo>
                    <a:pt x="67920" y="145910"/>
                    <a:pt x="69647" y="150635"/>
                    <a:pt x="71945" y="150635"/>
                  </a:cubicBezTo>
                  <a:cubicBezTo>
                    <a:pt x="72949" y="150635"/>
                    <a:pt x="73965" y="149923"/>
                    <a:pt x="75108" y="148057"/>
                  </a:cubicBezTo>
                  <a:cubicBezTo>
                    <a:pt x="79121" y="141453"/>
                    <a:pt x="85446" y="130823"/>
                    <a:pt x="85446" y="127381"/>
                  </a:cubicBezTo>
                  <a:close/>
                </a:path>
              </a:pathLst>
            </a:custGeom>
            <a:ln w="6121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27" name="Rectangle 515086"/>
            <p:cNvSpPr/>
            <p:nvPr/>
          </p:nvSpPr>
          <p:spPr>
            <a:xfrm>
              <a:off x="251591" y="1090915"/>
              <a:ext cx="143160" cy="62739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9" name="Shape 36005"/>
            <p:cNvSpPr/>
            <p:nvPr/>
          </p:nvSpPr>
          <p:spPr>
            <a:xfrm>
              <a:off x="282898" y="1296875"/>
              <a:ext cx="21831" cy="15646"/>
            </a:xfrm>
            <a:custGeom>
              <a:avLst/>
              <a:gdLst/>
              <a:ahLst/>
              <a:cxnLst/>
              <a:rect l="0" t="0" r="0" b="0"/>
              <a:pathLst>
                <a:path w="21831" h="15646">
                  <a:moveTo>
                    <a:pt x="21107" y="10477"/>
                  </a:moveTo>
                  <a:cubicBezTo>
                    <a:pt x="17666" y="14351"/>
                    <a:pt x="15354" y="15646"/>
                    <a:pt x="11493" y="15646"/>
                  </a:cubicBezTo>
                  <a:cubicBezTo>
                    <a:pt x="6032" y="15646"/>
                    <a:pt x="0" y="12776"/>
                    <a:pt x="0" y="8318"/>
                  </a:cubicBezTo>
                  <a:cubicBezTo>
                    <a:pt x="0" y="3721"/>
                    <a:pt x="4737" y="559"/>
                    <a:pt x="8903" y="0"/>
                  </a:cubicBezTo>
                  <a:cubicBezTo>
                    <a:pt x="17094" y="140"/>
                    <a:pt x="21831" y="5448"/>
                    <a:pt x="21831" y="8471"/>
                  </a:cubicBezTo>
                  <a:cubicBezTo>
                    <a:pt x="21831" y="9042"/>
                    <a:pt x="21539" y="9753"/>
                    <a:pt x="21107" y="10477"/>
                  </a:cubicBezTo>
                  <a:close/>
                </a:path>
              </a:pathLst>
            </a:custGeom>
            <a:ln w="6121" cap="flat">
              <a:miter lim="127000"/>
            </a:ln>
          </p:spPr>
          <p:style>
            <a:lnRef idx="1">
              <a:srgbClr val="18171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30" name="Rectangle 515087"/>
            <p:cNvSpPr/>
            <p:nvPr/>
          </p:nvSpPr>
          <p:spPr>
            <a:xfrm>
              <a:off x="1453392" y="1109129"/>
              <a:ext cx="165064" cy="62739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23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٣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8" name="Rectangle 36015"/>
            <p:cNvSpPr/>
            <p:nvPr/>
          </p:nvSpPr>
          <p:spPr>
            <a:xfrm>
              <a:off x="3576609" y="439896"/>
              <a:ext cx="84404" cy="30873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2" name="مربع نص 1"/>
          <p:cNvSpPr txBox="1"/>
          <p:nvPr/>
        </p:nvSpPr>
        <p:spPr>
          <a:xfrm>
            <a:off x="2051318" y="2921437"/>
            <a:ext cx="2661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9</a:t>
            </a:r>
            <a:endParaRPr lang="ar-AE" b="1" dirty="0"/>
          </a:p>
        </p:txBody>
      </p:sp>
      <p:sp>
        <p:nvSpPr>
          <p:cNvPr id="241" name="وسيلة شرح بيضاوية 240"/>
          <p:cNvSpPr/>
          <p:nvPr/>
        </p:nvSpPr>
        <p:spPr>
          <a:xfrm>
            <a:off x="4241090" y="2921437"/>
            <a:ext cx="3043674" cy="2552487"/>
          </a:xfrm>
          <a:prstGeom prst="wedgeEllipseCallout">
            <a:avLst>
              <a:gd name="adj1" fmla="val 61224"/>
              <a:gd name="adj2" fmla="val 849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نصف ساعة تساوي 30 دقيقة</a:t>
            </a:r>
            <a:endParaRPr lang="ar-AE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ransition spd="slow" advTm="5329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ت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965277" y="341194"/>
            <a:ext cx="5076968" cy="126924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2800"/>
              <a:t>قراءة الوقت الى نصف ساعة </a:t>
            </a:r>
            <a:endParaRPr lang="ar-AE" sz="28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2088107" y="1719618"/>
            <a:ext cx="637350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اقرأ الوقت الذي تدل عليه كل ساعة باستخدام ساعة المنزل :</a:t>
            </a:r>
          </a:p>
          <a:p>
            <a:pPr algn="r" rtl="1"/>
            <a:endParaRPr lang="ar-AE" sz="2400" dirty="0"/>
          </a:p>
        </p:txBody>
      </p:sp>
      <p:sp>
        <p:nvSpPr>
          <p:cNvPr id="4" name="Rectangle 223"/>
          <p:cNvSpPr>
            <a:spLocks noChangeArrowheads="1"/>
          </p:cNvSpPr>
          <p:nvPr/>
        </p:nvSpPr>
        <p:spPr bwMode="auto">
          <a:xfrm>
            <a:off x="445806" y="25306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AE"/>
          </a:p>
        </p:txBody>
      </p:sp>
      <p:grpSp>
        <p:nvGrpSpPr>
          <p:cNvPr id="6" name="Group 515123"/>
          <p:cNvGrpSpPr/>
          <p:nvPr/>
        </p:nvGrpSpPr>
        <p:grpSpPr>
          <a:xfrm>
            <a:off x="825930" y="2331891"/>
            <a:ext cx="5812155" cy="2107565"/>
            <a:chOff x="0" y="0"/>
            <a:chExt cx="5812438" cy="2107889"/>
          </a:xfrm>
        </p:grpSpPr>
        <p:sp>
          <p:nvSpPr>
            <p:cNvPr id="8" name="Shape 36018"/>
            <p:cNvSpPr/>
            <p:nvPr/>
          </p:nvSpPr>
          <p:spPr>
            <a:xfrm>
              <a:off x="4673150" y="501462"/>
              <a:ext cx="1025842" cy="1031836"/>
            </a:xfrm>
            <a:custGeom>
              <a:avLst/>
              <a:gdLst/>
              <a:ahLst/>
              <a:cxnLst/>
              <a:rect l="0" t="0" r="0" b="0"/>
              <a:pathLst>
                <a:path w="1025842" h="1031836">
                  <a:moveTo>
                    <a:pt x="517880" y="0"/>
                  </a:moveTo>
                  <a:cubicBezTo>
                    <a:pt x="803516" y="0"/>
                    <a:pt x="1025842" y="229209"/>
                    <a:pt x="1025842" y="514159"/>
                  </a:cubicBezTo>
                  <a:cubicBezTo>
                    <a:pt x="1025842" y="799046"/>
                    <a:pt x="803516" y="1031836"/>
                    <a:pt x="517880" y="1031836"/>
                  </a:cubicBezTo>
                  <a:cubicBezTo>
                    <a:pt x="232296" y="1031836"/>
                    <a:pt x="1575" y="784416"/>
                    <a:pt x="788" y="515975"/>
                  </a:cubicBezTo>
                  <a:cubicBezTo>
                    <a:pt x="0" y="231013"/>
                    <a:pt x="232296" y="0"/>
                    <a:pt x="51788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6D0B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" name="Shape 36019"/>
            <p:cNvSpPr/>
            <p:nvPr/>
          </p:nvSpPr>
          <p:spPr>
            <a:xfrm>
              <a:off x="5484505" y="1366800"/>
              <a:ext cx="217145" cy="241198"/>
            </a:xfrm>
            <a:custGeom>
              <a:avLst/>
              <a:gdLst/>
              <a:ahLst/>
              <a:cxnLst/>
              <a:rect l="0" t="0" r="0" b="0"/>
              <a:pathLst>
                <a:path w="217145" h="241198">
                  <a:moveTo>
                    <a:pt x="60642" y="0"/>
                  </a:moveTo>
                  <a:cubicBezTo>
                    <a:pt x="60642" y="0"/>
                    <a:pt x="106998" y="56845"/>
                    <a:pt x="108966" y="60630"/>
                  </a:cubicBezTo>
                  <a:cubicBezTo>
                    <a:pt x="110935" y="64465"/>
                    <a:pt x="106959" y="76936"/>
                    <a:pt x="109601" y="80937"/>
                  </a:cubicBezTo>
                  <a:cubicBezTo>
                    <a:pt x="112268" y="84975"/>
                    <a:pt x="119202" y="76378"/>
                    <a:pt x="122403" y="81331"/>
                  </a:cubicBezTo>
                  <a:cubicBezTo>
                    <a:pt x="124904" y="85116"/>
                    <a:pt x="160198" y="143548"/>
                    <a:pt x="176340" y="170294"/>
                  </a:cubicBezTo>
                  <a:cubicBezTo>
                    <a:pt x="178041" y="170040"/>
                    <a:pt x="179743" y="169773"/>
                    <a:pt x="181508" y="169773"/>
                  </a:cubicBezTo>
                  <a:cubicBezTo>
                    <a:pt x="195491" y="169773"/>
                    <a:pt x="207493" y="177915"/>
                    <a:pt x="213322" y="189700"/>
                  </a:cubicBezTo>
                  <a:cubicBezTo>
                    <a:pt x="213335" y="189700"/>
                    <a:pt x="213335" y="189700"/>
                    <a:pt x="213335" y="189712"/>
                  </a:cubicBezTo>
                  <a:cubicBezTo>
                    <a:pt x="215697" y="194475"/>
                    <a:pt x="217145" y="199796"/>
                    <a:pt x="217145" y="205486"/>
                  </a:cubicBezTo>
                  <a:cubicBezTo>
                    <a:pt x="217145" y="225171"/>
                    <a:pt x="201168" y="241198"/>
                    <a:pt x="181508" y="241198"/>
                  </a:cubicBezTo>
                  <a:cubicBezTo>
                    <a:pt x="161722" y="241198"/>
                    <a:pt x="145758" y="225171"/>
                    <a:pt x="145758" y="205486"/>
                  </a:cubicBezTo>
                  <a:cubicBezTo>
                    <a:pt x="145758" y="201295"/>
                    <a:pt x="146609" y="197332"/>
                    <a:pt x="147930" y="193586"/>
                  </a:cubicBezTo>
                  <a:cubicBezTo>
                    <a:pt x="121463" y="170751"/>
                    <a:pt x="70803" y="126961"/>
                    <a:pt x="67196" y="123368"/>
                  </a:cubicBezTo>
                  <a:cubicBezTo>
                    <a:pt x="62319" y="118427"/>
                    <a:pt x="72098" y="117094"/>
                    <a:pt x="68047" y="112623"/>
                  </a:cubicBezTo>
                  <a:cubicBezTo>
                    <a:pt x="64097" y="108141"/>
                    <a:pt x="56629" y="114515"/>
                    <a:pt x="53239" y="109765"/>
                  </a:cubicBezTo>
                  <a:cubicBezTo>
                    <a:pt x="49835" y="105054"/>
                    <a:pt x="0" y="41783"/>
                    <a:pt x="0" y="41783"/>
                  </a:cubicBezTo>
                  <a:lnTo>
                    <a:pt x="6064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6D0B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" name="Shape 36020"/>
            <p:cNvSpPr/>
            <p:nvPr/>
          </p:nvSpPr>
          <p:spPr>
            <a:xfrm>
              <a:off x="4688442" y="1382592"/>
              <a:ext cx="217221" cy="241173"/>
            </a:xfrm>
            <a:custGeom>
              <a:avLst/>
              <a:gdLst/>
              <a:ahLst/>
              <a:cxnLst/>
              <a:rect l="0" t="0" r="0" b="0"/>
              <a:pathLst>
                <a:path w="217221" h="241173">
                  <a:moveTo>
                    <a:pt x="156578" y="0"/>
                  </a:moveTo>
                  <a:lnTo>
                    <a:pt x="217221" y="41745"/>
                  </a:lnTo>
                  <a:cubicBezTo>
                    <a:pt x="217221" y="41745"/>
                    <a:pt x="167424" y="105080"/>
                    <a:pt x="163983" y="109804"/>
                  </a:cubicBezTo>
                  <a:cubicBezTo>
                    <a:pt x="160541" y="114553"/>
                    <a:pt x="153137" y="108153"/>
                    <a:pt x="149085" y="112623"/>
                  </a:cubicBezTo>
                  <a:cubicBezTo>
                    <a:pt x="145047" y="117081"/>
                    <a:pt x="154902" y="118415"/>
                    <a:pt x="149987" y="123330"/>
                  </a:cubicBezTo>
                  <a:cubicBezTo>
                    <a:pt x="146355" y="126936"/>
                    <a:pt x="95720" y="170726"/>
                    <a:pt x="69253" y="193573"/>
                  </a:cubicBezTo>
                  <a:cubicBezTo>
                    <a:pt x="70574" y="197307"/>
                    <a:pt x="71438" y="201269"/>
                    <a:pt x="71438" y="205448"/>
                  </a:cubicBezTo>
                  <a:cubicBezTo>
                    <a:pt x="71438" y="225184"/>
                    <a:pt x="55461" y="241173"/>
                    <a:pt x="35776" y="241173"/>
                  </a:cubicBezTo>
                  <a:cubicBezTo>
                    <a:pt x="16028" y="241173"/>
                    <a:pt x="0" y="225184"/>
                    <a:pt x="0" y="205448"/>
                  </a:cubicBezTo>
                  <a:cubicBezTo>
                    <a:pt x="0" y="185712"/>
                    <a:pt x="16028" y="169773"/>
                    <a:pt x="35776" y="169773"/>
                  </a:cubicBezTo>
                  <a:cubicBezTo>
                    <a:pt x="37529" y="169773"/>
                    <a:pt x="39192" y="170040"/>
                    <a:pt x="40869" y="170294"/>
                  </a:cubicBezTo>
                  <a:cubicBezTo>
                    <a:pt x="56985" y="143561"/>
                    <a:pt x="92240" y="85128"/>
                    <a:pt x="94755" y="81331"/>
                  </a:cubicBezTo>
                  <a:cubicBezTo>
                    <a:pt x="98006" y="76378"/>
                    <a:pt x="104928" y="84925"/>
                    <a:pt x="107607" y="80912"/>
                  </a:cubicBezTo>
                  <a:cubicBezTo>
                    <a:pt x="110287" y="76924"/>
                    <a:pt x="106274" y="64427"/>
                    <a:pt x="108255" y="60630"/>
                  </a:cubicBezTo>
                  <a:cubicBezTo>
                    <a:pt x="110249" y="56845"/>
                    <a:pt x="156578" y="0"/>
                    <a:pt x="15657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6D0B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1" name="Shape 36021"/>
            <p:cNvSpPr/>
            <p:nvPr/>
          </p:nvSpPr>
          <p:spPr>
            <a:xfrm>
              <a:off x="4790746" y="640570"/>
              <a:ext cx="802412" cy="565734"/>
            </a:xfrm>
            <a:custGeom>
              <a:avLst/>
              <a:gdLst/>
              <a:ahLst/>
              <a:cxnLst/>
              <a:rect l="0" t="0" r="0" b="0"/>
              <a:pathLst>
                <a:path w="802412" h="565734">
                  <a:moveTo>
                    <a:pt x="401257" y="0"/>
                  </a:moveTo>
                  <a:cubicBezTo>
                    <a:pt x="622795" y="0"/>
                    <a:pt x="802412" y="179641"/>
                    <a:pt x="802412" y="401180"/>
                  </a:cubicBezTo>
                  <a:cubicBezTo>
                    <a:pt x="802412" y="416547"/>
                    <a:pt x="801307" y="431686"/>
                    <a:pt x="799681" y="446596"/>
                  </a:cubicBezTo>
                  <a:cubicBezTo>
                    <a:pt x="762064" y="272021"/>
                    <a:pt x="607009" y="141072"/>
                    <a:pt x="421119" y="141072"/>
                  </a:cubicBezTo>
                  <a:cubicBezTo>
                    <a:pt x="207150" y="141072"/>
                    <a:pt x="33744" y="314528"/>
                    <a:pt x="33744" y="528447"/>
                  </a:cubicBezTo>
                  <a:cubicBezTo>
                    <a:pt x="33744" y="541033"/>
                    <a:pt x="34392" y="553466"/>
                    <a:pt x="35573" y="565734"/>
                  </a:cubicBezTo>
                  <a:cubicBezTo>
                    <a:pt x="12929" y="515493"/>
                    <a:pt x="0" y="459892"/>
                    <a:pt x="0" y="401180"/>
                  </a:cubicBezTo>
                  <a:cubicBezTo>
                    <a:pt x="0" y="179641"/>
                    <a:pt x="179654" y="0"/>
                    <a:pt x="40125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FE6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2" name="Shape 36022"/>
            <p:cNvSpPr/>
            <p:nvPr/>
          </p:nvSpPr>
          <p:spPr>
            <a:xfrm>
              <a:off x="4824498" y="781640"/>
              <a:ext cx="765925" cy="661289"/>
            </a:xfrm>
            <a:custGeom>
              <a:avLst/>
              <a:gdLst/>
              <a:ahLst/>
              <a:cxnLst/>
              <a:rect l="0" t="0" r="0" b="0"/>
              <a:pathLst>
                <a:path w="765925" h="661289">
                  <a:moveTo>
                    <a:pt x="387363" y="0"/>
                  </a:moveTo>
                  <a:cubicBezTo>
                    <a:pt x="573265" y="0"/>
                    <a:pt x="728320" y="130950"/>
                    <a:pt x="765925" y="305524"/>
                  </a:cubicBezTo>
                  <a:cubicBezTo>
                    <a:pt x="743331" y="505676"/>
                    <a:pt x="573659" y="661289"/>
                    <a:pt x="367500" y="661289"/>
                  </a:cubicBezTo>
                  <a:cubicBezTo>
                    <a:pt x="204622" y="661289"/>
                    <a:pt x="64719" y="564108"/>
                    <a:pt x="1816" y="424662"/>
                  </a:cubicBezTo>
                  <a:cubicBezTo>
                    <a:pt x="635" y="412395"/>
                    <a:pt x="0" y="399962"/>
                    <a:pt x="0" y="387376"/>
                  </a:cubicBezTo>
                  <a:cubicBezTo>
                    <a:pt x="0" y="173457"/>
                    <a:pt x="173393" y="0"/>
                    <a:pt x="38736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8F8E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3" name="Shape 36023"/>
            <p:cNvSpPr/>
            <p:nvPr/>
          </p:nvSpPr>
          <p:spPr>
            <a:xfrm>
              <a:off x="5250870" y="308323"/>
              <a:ext cx="561568" cy="356995"/>
            </a:xfrm>
            <a:custGeom>
              <a:avLst/>
              <a:gdLst/>
              <a:ahLst/>
              <a:cxnLst/>
              <a:rect l="0" t="0" r="0" b="0"/>
              <a:pathLst>
                <a:path w="561568" h="356995">
                  <a:moveTo>
                    <a:pt x="216102" y="1659"/>
                  </a:moveTo>
                  <a:cubicBezTo>
                    <a:pt x="255390" y="2212"/>
                    <a:pt x="300834" y="11986"/>
                    <a:pt x="353009" y="35402"/>
                  </a:cubicBezTo>
                  <a:cubicBezTo>
                    <a:pt x="561568" y="128963"/>
                    <a:pt x="497421" y="294787"/>
                    <a:pt x="481368" y="332239"/>
                  </a:cubicBezTo>
                  <a:cubicBezTo>
                    <a:pt x="473329" y="350978"/>
                    <a:pt x="467312" y="356995"/>
                    <a:pt x="458621" y="356658"/>
                  </a:cubicBezTo>
                  <a:cubicBezTo>
                    <a:pt x="449929" y="356322"/>
                    <a:pt x="438562" y="349632"/>
                    <a:pt x="419824" y="342958"/>
                  </a:cubicBezTo>
                  <a:cubicBezTo>
                    <a:pt x="410235" y="339529"/>
                    <a:pt x="380619" y="327058"/>
                    <a:pt x="341681" y="310230"/>
                  </a:cubicBezTo>
                  <a:cubicBezTo>
                    <a:pt x="228892" y="261450"/>
                    <a:pt x="37211" y="175686"/>
                    <a:pt x="21285" y="163736"/>
                  </a:cubicBezTo>
                  <a:cubicBezTo>
                    <a:pt x="21171" y="163647"/>
                    <a:pt x="21133" y="163609"/>
                    <a:pt x="21006" y="163558"/>
                  </a:cubicBezTo>
                  <a:cubicBezTo>
                    <a:pt x="0" y="147657"/>
                    <a:pt x="5245" y="142260"/>
                    <a:pt x="13271" y="126309"/>
                  </a:cubicBezTo>
                  <a:cubicBezTo>
                    <a:pt x="35789" y="81331"/>
                    <a:pt x="98239" y="0"/>
                    <a:pt x="216102" y="165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49C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4" name="Shape 36024"/>
            <p:cNvSpPr/>
            <p:nvPr/>
          </p:nvSpPr>
          <p:spPr>
            <a:xfrm>
              <a:off x="4541478" y="314395"/>
              <a:ext cx="561048" cy="387346"/>
            </a:xfrm>
            <a:custGeom>
              <a:avLst/>
              <a:gdLst/>
              <a:ahLst/>
              <a:cxnLst/>
              <a:rect l="0" t="0" r="0" b="0"/>
              <a:pathLst>
                <a:path w="561048" h="387346">
                  <a:moveTo>
                    <a:pt x="333196" y="11762"/>
                  </a:moveTo>
                  <a:cubicBezTo>
                    <a:pt x="450478" y="0"/>
                    <a:pt x="519703" y="75669"/>
                    <a:pt x="545973" y="118513"/>
                  </a:cubicBezTo>
                  <a:cubicBezTo>
                    <a:pt x="555358" y="133765"/>
                    <a:pt x="561048" y="138693"/>
                    <a:pt x="541439" y="156270"/>
                  </a:cubicBezTo>
                  <a:cubicBezTo>
                    <a:pt x="541287" y="156359"/>
                    <a:pt x="541287" y="156422"/>
                    <a:pt x="541160" y="156549"/>
                  </a:cubicBezTo>
                  <a:cubicBezTo>
                    <a:pt x="526390" y="169732"/>
                    <a:pt x="342760" y="271662"/>
                    <a:pt x="234569" y="329967"/>
                  </a:cubicBezTo>
                  <a:cubicBezTo>
                    <a:pt x="197218" y="350072"/>
                    <a:pt x="168796" y="365032"/>
                    <a:pt x="159576" y="369236"/>
                  </a:cubicBezTo>
                  <a:cubicBezTo>
                    <a:pt x="141453" y="377529"/>
                    <a:pt x="130677" y="385175"/>
                    <a:pt x="122032" y="386260"/>
                  </a:cubicBezTo>
                  <a:cubicBezTo>
                    <a:pt x="113388" y="387346"/>
                    <a:pt x="106876" y="381872"/>
                    <a:pt x="97282" y="363927"/>
                  </a:cubicBezTo>
                  <a:cubicBezTo>
                    <a:pt x="78092" y="328012"/>
                    <a:pt x="0" y="168220"/>
                    <a:pt x="199707" y="57121"/>
                  </a:cubicBezTo>
                  <a:cubicBezTo>
                    <a:pt x="249669" y="29317"/>
                    <a:pt x="294103" y="15682"/>
                    <a:pt x="333196" y="11762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6D0B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" name="Shape 36025"/>
            <p:cNvSpPr/>
            <p:nvPr/>
          </p:nvSpPr>
          <p:spPr>
            <a:xfrm>
              <a:off x="4658844" y="12666"/>
              <a:ext cx="1011034" cy="376531"/>
            </a:xfrm>
            <a:custGeom>
              <a:avLst/>
              <a:gdLst/>
              <a:ahLst/>
              <a:cxnLst/>
              <a:rect l="0" t="0" r="0" b="0"/>
              <a:pathLst>
                <a:path w="1011034" h="376531">
                  <a:moveTo>
                    <a:pt x="507492" y="0"/>
                  </a:moveTo>
                  <a:cubicBezTo>
                    <a:pt x="639763" y="0"/>
                    <a:pt x="814464" y="38773"/>
                    <a:pt x="871626" y="148107"/>
                  </a:cubicBezTo>
                  <a:cubicBezTo>
                    <a:pt x="893178" y="189319"/>
                    <a:pt x="899439" y="221221"/>
                    <a:pt x="904024" y="244564"/>
                  </a:cubicBezTo>
                  <a:cubicBezTo>
                    <a:pt x="911009" y="279972"/>
                    <a:pt x="913524" y="293192"/>
                    <a:pt x="960323" y="309563"/>
                  </a:cubicBezTo>
                  <a:cubicBezTo>
                    <a:pt x="970001" y="313004"/>
                    <a:pt x="1011034" y="327749"/>
                    <a:pt x="1007669" y="337439"/>
                  </a:cubicBezTo>
                  <a:cubicBezTo>
                    <a:pt x="1004291" y="347129"/>
                    <a:pt x="966978" y="351562"/>
                    <a:pt x="948068" y="344627"/>
                  </a:cubicBezTo>
                  <a:cubicBezTo>
                    <a:pt x="886778" y="322186"/>
                    <a:pt x="876681" y="296342"/>
                    <a:pt x="868375" y="255651"/>
                  </a:cubicBezTo>
                  <a:cubicBezTo>
                    <a:pt x="873087" y="45148"/>
                    <a:pt x="600685" y="11278"/>
                    <a:pt x="420929" y="35839"/>
                  </a:cubicBezTo>
                  <a:cubicBezTo>
                    <a:pt x="236461" y="61074"/>
                    <a:pt x="173927" y="149758"/>
                    <a:pt x="153733" y="189078"/>
                  </a:cubicBezTo>
                  <a:cubicBezTo>
                    <a:pt x="135636" y="224460"/>
                    <a:pt x="144386" y="254292"/>
                    <a:pt x="145555" y="292240"/>
                  </a:cubicBezTo>
                  <a:cubicBezTo>
                    <a:pt x="138582" y="323012"/>
                    <a:pt x="124473" y="345326"/>
                    <a:pt x="73889" y="365849"/>
                  </a:cubicBezTo>
                  <a:cubicBezTo>
                    <a:pt x="66754" y="368726"/>
                    <a:pt x="44990" y="375460"/>
                    <a:pt x="29062" y="376263"/>
                  </a:cubicBezTo>
                  <a:cubicBezTo>
                    <a:pt x="23752" y="376531"/>
                    <a:pt x="19091" y="376139"/>
                    <a:pt x="15837" y="374726"/>
                  </a:cubicBezTo>
                  <a:cubicBezTo>
                    <a:pt x="0" y="367868"/>
                    <a:pt x="50368" y="341731"/>
                    <a:pt x="60516" y="333489"/>
                  </a:cubicBezTo>
                  <a:cubicBezTo>
                    <a:pt x="98908" y="302171"/>
                    <a:pt x="107798" y="299441"/>
                    <a:pt x="113068" y="263741"/>
                  </a:cubicBezTo>
                  <a:cubicBezTo>
                    <a:pt x="116510" y="240208"/>
                    <a:pt x="121183" y="208026"/>
                    <a:pt x="140703" y="165824"/>
                  </a:cubicBezTo>
                  <a:cubicBezTo>
                    <a:pt x="192519" y="53873"/>
                    <a:pt x="365151" y="6642"/>
                    <a:pt x="497738" y="229"/>
                  </a:cubicBezTo>
                  <a:lnTo>
                    <a:pt x="5074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6D0B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" name="Shape 36027"/>
            <p:cNvSpPr/>
            <p:nvPr/>
          </p:nvSpPr>
          <p:spPr>
            <a:xfrm>
              <a:off x="5349334" y="714120"/>
              <a:ext cx="20904" cy="26149"/>
            </a:xfrm>
            <a:custGeom>
              <a:avLst/>
              <a:gdLst/>
              <a:ahLst/>
              <a:cxnLst/>
              <a:rect l="0" t="0" r="0" b="0"/>
              <a:pathLst>
                <a:path w="20904" h="26149">
                  <a:moveTo>
                    <a:pt x="11760" y="0"/>
                  </a:moveTo>
                  <a:lnTo>
                    <a:pt x="20904" y="5219"/>
                  </a:lnTo>
                  <a:lnTo>
                    <a:pt x="9144" y="26149"/>
                  </a:lnTo>
                  <a:lnTo>
                    <a:pt x="0" y="20929"/>
                  </a:lnTo>
                  <a:lnTo>
                    <a:pt x="117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B171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7" name="Shape 36028"/>
            <p:cNvSpPr/>
            <p:nvPr/>
          </p:nvSpPr>
          <p:spPr>
            <a:xfrm>
              <a:off x="5477628" y="839031"/>
              <a:ext cx="25997" cy="21488"/>
            </a:xfrm>
            <a:custGeom>
              <a:avLst/>
              <a:gdLst/>
              <a:ahLst/>
              <a:cxnLst/>
              <a:rect l="0" t="0" r="0" b="0"/>
              <a:pathLst>
                <a:path w="25997" h="21488">
                  <a:moveTo>
                    <a:pt x="20510" y="0"/>
                  </a:moveTo>
                  <a:lnTo>
                    <a:pt x="25997" y="8979"/>
                  </a:lnTo>
                  <a:lnTo>
                    <a:pt x="5512" y="21488"/>
                  </a:lnTo>
                  <a:lnTo>
                    <a:pt x="0" y="12497"/>
                  </a:lnTo>
                  <a:lnTo>
                    <a:pt x="205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B171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8" name="Shape 36029"/>
            <p:cNvSpPr/>
            <p:nvPr/>
          </p:nvSpPr>
          <p:spPr>
            <a:xfrm>
              <a:off x="5532464" y="1015077"/>
              <a:ext cx="24359" cy="11328"/>
            </a:xfrm>
            <a:custGeom>
              <a:avLst/>
              <a:gdLst/>
              <a:ahLst/>
              <a:cxnLst/>
              <a:rect l="0" t="0" r="0" b="0"/>
              <a:pathLst>
                <a:path w="24359" h="11328">
                  <a:moveTo>
                    <a:pt x="24041" y="0"/>
                  </a:moveTo>
                  <a:lnTo>
                    <a:pt x="24359" y="10516"/>
                  </a:lnTo>
                  <a:lnTo>
                    <a:pt x="368" y="11328"/>
                  </a:lnTo>
                  <a:lnTo>
                    <a:pt x="0" y="800"/>
                  </a:lnTo>
                  <a:lnTo>
                    <a:pt x="2404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B171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9" name="Shape 36030"/>
            <p:cNvSpPr/>
            <p:nvPr/>
          </p:nvSpPr>
          <p:spPr>
            <a:xfrm>
              <a:off x="5494865" y="1186077"/>
              <a:ext cx="26226" cy="20421"/>
            </a:xfrm>
            <a:custGeom>
              <a:avLst/>
              <a:gdLst/>
              <a:ahLst/>
              <a:cxnLst/>
              <a:rect l="0" t="0" r="0" b="0"/>
              <a:pathLst>
                <a:path w="26226" h="20421">
                  <a:moveTo>
                    <a:pt x="4890" y="0"/>
                  </a:moveTo>
                  <a:lnTo>
                    <a:pt x="26226" y="11062"/>
                  </a:lnTo>
                  <a:lnTo>
                    <a:pt x="21374" y="20421"/>
                  </a:lnTo>
                  <a:lnTo>
                    <a:pt x="0" y="9360"/>
                  </a:lnTo>
                  <a:lnTo>
                    <a:pt x="48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B171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0" name="Shape 36031"/>
            <p:cNvSpPr/>
            <p:nvPr/>
          </p:nvSpPr>
          <p:spPr>
            <a:xfrm>
              <a:off x="5378979" y="1318405"/>
              <a:ext cx="22073" cy="25819"/>
            </a:xfrm>
            <a:custGeom>
              <a:avLst/>
              <a:gdLst/>
              <a:ahLst/>
              <a:cxnLst/>
              <a:rect l="0" t="0" r="0" b="0"/>
              <a:pathLst>
                <a:path w="22073" h="25819">
                  <a:moveTo>
                    <a:pt x="8852" y="0"/>
                  </a:moveTo>
                  <a:lnTo>
                    <a:pt x="22073" y="20066"/>
                  </a:lnTo>
                  <a:lnTo>
                    <a:pt x="13208" y="25819"/>
                  </a:lnTo>
                  <a:lnTo>
                    <a:pt x="0" y="5791"/>
                  </a:lnTo>
                  <a:lnTo>
                    <a:pt x="88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B171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1" name="Shape 36032"/>
            <p:cNvSpPr/>
            <p:nvPr/>
          </p:nvSpPr>
          <p:spPr>
            <a:xfrm>
              <a:off x="5214924" y="1378871"/>
              <a:ext cx="12154" cy="24676"/>
            </a:xfrm>
            <a:custGeom>
              <a:avLst/>
              <a:gdLst/>
              <a:ahLst/>
              <a:cxnLst/>
              <a:rect l="0" t="0" r="0" b="0"/>
              <a:pathLst>
                <a:path w="12154" h="24676">
                  <a:moveTo>
                    <a:pt x="10566" y="0"/>
                  </a:moveTo>
                  <a:lnTo>
                    <a:pt x="12154" y="24016"/>
                  </a:lnTo>
                  <a:lnTo>
                    <a:pt x="1651" y="24676"/>
                  </a:lnTo>
                  <a:lnTo>
                    <a:pt x="0" y="750"/>
                  </a:lnTo>
                  <a:lnTo>
                    <a:pt x="1056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B171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2" name="Shape 36033"/>
            <p:cNvSpPr/>
            <p:nvPr/>
          </p:nvSpPr>
          <p:spPr>
            <a:xfrm>
              <a:off x="5034405" y="1347570"/>
              <a:ext cx="19838" cy="26239"/>
            </a:xfrm>
            <a:custGeom>
              <a:avLst/>
              <a:gdLst/>
              <a:ahLst/>
              <a:cxnLst/>
              <a:rect l="0" t="0" r="0" b="0"/>
              <a:pathLst>
                <a:path w="19838" h="26239">
                  <a:moveTo>
                    <a:pt x="10300" y="0"/>
                  </a:moveTo>
                  <a:lnTo>
                    <a:pt x="19838" y="4572"/>
                  </a:lnTo>
                  <a:lnTo>
                    <a:pt x="9576" y="26239"/>
                  </a:lnTo>
                  <a:lnTo>
                    <a:pt x="0" y="21679"/>
                  </a:lnTo>
                  <a:lnTo>
                    <a:pt x="103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B171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3" name="Shape 36035"/>
            <p:cNvSpPr/>
            <p:nvPr/>
          </p:nvSpPr>
          <p:spPr>
            <a:xfrm>
              <a:off x="4827062" y="1074141"/>
              <a:ext cx="24930" cy="13017"/>
            </a:xfrm>
            <a:custGeom>
              <a:avLst/>
              <a:gdLst/>
              <a:ahLst/>
              <a:cxnLst/>
              <a:rect l="0" t="0" r="0" b="0"/>
              <a:pathLst>
                <a:path w="24930" h="13017">
                  <a:moveTo>
                    <a:pt x="23889" y="0"/>
                  </a:moveTo>
                  <a:lnTo>
                    <a:pt x="24930" y="10554"/>
                  </a:lnTo>
                  <a:lnTo>
                    <a:pt x="1054" y="13017"/>
                  </a:lnTo>
                  <a:lnTo>
                    <a:pt x="0" y="2451"/>
                  </a:lnTo>
                  <a:lnTo>
                    <a:pt x="2388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B171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4" name="Shape 36037"/>
            <p:cNvSpPr/>
            <p:nvPr/>
          </p:nvSpPr>
          <p:spPr>
            <a:xfrm>
              <a:off x="4960809" y="747314"/>
              <a:ext cx="23013" cy="25527"/>
            </a:xfrm>
            <a:custGeom>
              <a:avLst/>
              <a:gdLst/>
              <a:ahLst/>
              <a:cxnLst/>
              <a:rect l="0" t="0" r="0" b="0"/>
              <a:pathLst>
                <a:path w="23013" h="25527">
                  <a:moveTo>
                    <a:pt x="8395" y="0"/>
                  </a:moveTo>
                  <a:lnTo>
                    <a:pt x="23013" y="19126"/>
                  </a:lnTo>
                  <a:lnTo>
                    <a:pt x="14516" y="25527"/>
                  </a:lnTo>
                  <a:lnTo>
                    <a:pt x="0" y="6401"/>
                  </a:lnTo>
                  <a:lnTo>
                    <a:pt x="839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B171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5" name="Shape 36038"/>
            <p:cNvSpPr/>
            <p:nvPr/>
          </p:nvSpPr>
          <p:spPr>
            <a:xfrm>
              <a:off x="5500061" y="810418"/>
              <a:ext cx="105004" cy="496304"/>
            </a:xfrm>
            <a:custGeom>
              <a:avLst/>
              <a:gdLst/>
              <a:ahLst/>
              <a:cxnLst/>
              <a:rect l="0" t="0" r="0" b="0"/>
              <a:pathLst>
                <a:path w="105004" h="496304">
                  <a:moveTo>
                    <a:pt x="24625" y="0"/>
                  </a:moveTo>
                  <a:cubicBezTo>
                    <a:pt x="52972" y="39776"/>
                    <a:pt x="100356" y="117449"/>
                    <a:pt x="102248" y="225399"/>
                  </a:cubicBezTo>
                  <a:cubicBezTo>
                    <a:pt x="104140" y="333349"/>
                    <a:pt x="88989" y="418643"/>
                    <a:pt x="0" y="496304"/>
                  </a:cubicBezTo>
                  <a:cubicBezTo>
                    <a:pt x="88112" y="403949"/>
                    <a:pt x="105004" y="273037"/>
                    <a:pt x="87097" y="168592"/>
                  </a:cubicBezTo>
                  <a:cubicBezTo>
                    <a:pt x="72708" y="84455"/>
                    <a:pt x="30506" y="17742"/>
                    <a:pt x="2462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C37D3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6" name="Shape 36039"/>
            <p:cNvSpPr/>
            <p:nvPr/>
          </p:nvSpPr>
          <p:spPr>
            <a:xfrm>
              <a:off x="4768894" y="865363"/>
              <a:ext cx="354203" cy="566357"/>
            </a:xfrm>
            <a:custGeom>
              <a:avLst/>
              <a:gdLst/>
              <a:ahLst/>
              <a:cxnLst/>
              <a:rect l="0" t="0" r="0" b="0"/>
              <a:pathLst>
                <a:path w="354203" h="566357">
                  <a:moveTo>
                    <a:pt x="71971" y="0"/>
                  </a:moveTo>
                  <a:cubicBezTo>
                    <a:pt x="32207" y="88964"/>
                    <a:pt x="11341" y="214021"/>
                    <a:pt x="58725" y="327698"/>
                  </a:cubicBezTo>
                  <a:cubicBezTo>
                    <a:pt x="106045" y="441350"/>
                    <a:pt x="215976" y="522796"/>
                    <a:pt x="354203" y="566357"/>
                  </a:cubicBezTo>
                  <a:cubicBezTo>
                    <a:pt x="164770" y="524650"/>
                    <a:pt x="83312" y="412737"/>
                    <a:pt x="49225" y="331470"/>
                  </a:cubicBezTo>
                  <a:cubicBezTo>
                    <a:pt x="0" y="214021"/>
                    <a:pt x="24600" y="81496"/>
                    <a:pt x="7197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C37D3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7" name="Shape 36040"/>
            <p:cNvSpPr/>
            <p:nvPr/>
          </p:nvSpPr>
          <p:spPr>
            <a:xfrm>
              <a:off x="5185222" y="887512"/>
              <a:ext cx="311505" cy="152260"/>
            </a:xfrm>
            <a:custGeom>
              <a:avLst/>
              <a:gdLst/>
              <a:ahLst/>
              <a:cxnLst/>
              <a:rect l="0" t="0" r="0" b="0"/>
              <a:pathLst>
                <a:path w="311505" h="152260">
                  <a:moveTo>
                    <a:pt x="283604" y="0"/>
                  </a:moveTo>
                  <a:cubicBezTo>
                    <a:pt x="287972" y="0"/>
                    <a:pt x="291986" y="1879"/>
                    <a:pt x="294843" y="4788"/>
                  </a:cubicBezTo>
                  <a:cubicBezTo>
                    <a:pt x="299580" y="2832"/>
                    <a:pt x="302603" y="1727"/>
                    <a:pt x="303365" y="1727"/>
                  </a:cubicBezTo>
                  <a:cubicBezTo>
                    <a:pt x="311505" y="1892"/>
                    <a:pt x="309308" y="3137"/>
                    <a:pt x="308318" y="9957"/>
                  </a:cubicBezTo>
                  <a:cubicBezTo>
                    <a:pt x="308153" y="10592"/>
                    <a:pt x="304978" y="12662"/>
                    <a:pt x="299479" y="15608"/>
                  </a:cubicBezTo>
                  <a:cubicBezTo>
                    <a:pt x="299517" y="16002"/>
                    <a:pt x="299707" y="16281"/>
                    <a:pt x="299707" y="16726"/>
                  </a:cubicBezTo>
                  <a:cubicBezTo>
                    <a:pt x="299707" y="25921"/>
                    <a:pt x="292494" y="33388"/>
                    <a:pt x="283604" y="33388"/>
                  </a:cubicBezTo>
                  <a:cubicBezTo>
                    <a:pt x="279540" y="33388"/>
                    <a:pt x="275869" y="31610"/>
                    <a:pt x="273075" y="29007"/>
                  </a:cubicBezTo>
                  <a:cubicBezTo>
                    <a:pt x="193484" y="67983"/>
                    <a:pt x="6439" y="152260"/>
                    <a:pt x="6439" y="152260"/>
                  </a:cubicBezTo>
                  <a:lnTo>
                    <a:pt x="0" y="142430"/>
                  </a:lnTo>
                  <a:cubicBezTo>
                    <a:pt x="0" y="142430"/>
                    <a:pt x="187287" y="53048"/>
                    <a:pt x="267564" y="16802"/>
                  </a:cubicBezTo>
                  <a:lnTo>
                    <a:pt x="267564" y="16726"/>
                  </a:lnTo>
                  <a:cubicBezTo>
                    <a:pt x="267564" y="7518"/>
                    <a:pt x="274764" y="0"/>
                    <a:pt x="28360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BB54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8" name="Shape 36041"/>
            <p:cNvSpPr/>
            <p:nvPr/>
          </p:nvSpPr>
          <p:spPr>
            <a:xfrm>
              <a:off x="4923508" y="955496"/>
              <a:ext cx="257124" cy="80937"/>
            </a:xfrm>
            <a:custGeom>
              <a:avLst/>
              <a:gdLst/>
              <a:ahLst/>
              <a:cxnLst/>
              <a:rect l="0" t="0" r="0" b="0"/>
              <a:pathLst>
                <a:path w="257124" h="80937">
                  <a:moveTo>
                    <a:pt x="74143" y="0"/>
                  </a:moveTo>
                  <a:cubicBezTo>
                    <a:pt x="89510" y="0"/>
                    <a:pt x="101968" y="12433"/>
                    <a:pt x="101968" y="27801"/>
                  </a:cubicBezTo>
                  <a:cubicBezTo>
                    <a:pt x="101968" y="27877"/>
                    <a:pt x="101854" y="27940"/>
                    <a:pt x="101854" y="28017"/>
                  </a:cubicBezTo>
                  <a:cubicBezTo>
                    <a:pt x="173546" y="44082"/>
                    <a:pt x="257124" y="65710"/>
                    <a:pt x="257124" y="65710"/>
                  </a:cubicBezTo>
                  <a:lnTo>
                    <a:pt x="253174" y="80937"/>
                  </a:lnTo>
                  <a:cubicBezTo>
                    <a:pt x="253174" y="80937"/>
                    <a:pt x="167767" y="61989"/>
                    <a:pt x="96317" y="43676"/>
                  </a:cubicBezTo>
                  <a:cubicBezTo>
                    <a:pt x="91275" y="50737"/>
                    <a:pt x="83426" y="55613"/>
                    <a:pt x="74143" y="55613"/>
                  </a:cubicBezTo>
                  <a:cubicBezTo>
                    <a:pt x="59652" y="55613"/>
                    <a:pt x="48108" y="44450"/>
                    <a:pt x="46812" y="30340"/>
                  </a:cubicBezTo>
                  <a:cubicBezTo>
                    <a:pt x="19063" y="22327"/>
                    <a:pt x="0" y="15583"/>
                    <a:pt x="1181" y="12357"/>
                  </a:cubicBezTo>
                  <a:cubicBezTo>
                    <a:pt x="2299" y="9208"/>
                    <a:pt x="21514" y="11659"/>
                    <a:pt x="48603" y="16840"/>
                  </a:cubicBezTo>
                  <a:cubicBezTo>
                    <a:pt x="52883" y="6909"/>
                    <a:pt x="62662" y="0"/>
                    <a:pt x="7414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BB54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9" name="Shape 36042"/>
            <p:cNvSpPr/>
            <p:nvPr/>
          </p:nvSpPr>
          <p:spPr>
            <a:xfrm>
              <a:off x="4893171" y="840026"/>
              <a:ext cx="396977" cy="257962"/>
            </a:xfrm>
            <a:custGeom>
              <a:avLst/>
              <a:gdLst/>
              <a:ahLst/>
              <a:cxnLst/>
              <a:rect l="0" t="0" r="0" b="0"/>
              <a:pathLst>
                <a:path w="396977" h="257962">
                  <a:moveTo>
                    <a:pt x="7201" y="1295"/>
                  </a:moveTo>
                  <a:lnTo>
                    <a:pt x="394348" y="249441"/>
                  </a:lnTo>
                  <a:cubicBezTo>
                    <a:pt x="396329" y="250685"/>
                    <a:pt x="396977" y="253390"/>
                    <a:pt x="395694" y="255410"/>
                  </a:cubicBezTo>
                  <a:cubicBezTo>
                    <a:pt x="394475" y="257378"/>
                    <a:pt x="391719" y="257962"/>
                    <a:pt x="389763" y="256667"/>
                  </a:cubicBezTo>
                  <a:lnTo>
                    <a:pt x="2565" y="8522"/>
                  </a:lnTo>
                  <a:cubicBezTo>
                    <a:pt x="546" y="7239"/>
                    <a:pt x="0" y="4534"/>
                    <a:pt x="1244" y="2603"/>
                  </a:cubicBezTo>
                  <a:cubicBezTo>
                    <a:pt x="2565" y="584"/>
                    <a:pt x="5181" y="0"/>
                    <a:pt x="7201" y="1295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BB54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0" name="Shape 36043"/>
            <p:cNvSpPr/>
            <p:nvPr/>
          </p:nvSpPr>
          <p:spPr>
            <a:xfrm>
              <a:off x="5159359" y="1003624"/>
              <a:ext cx="63055" cy="63043"/>
            </a:xfrm>
            <a:custGeom>
              <a:avLst/>
              <a:gdLst/>
              <a:ahLst/>
              <a:cxnLst/>
              <a:rect l="0" t="0" r="0" b="0"/>
              <a:pathLst>
                <a:path w="63055" h="63043">
                  <a:moveTo>
                    <a:pt x="31534" y="0"/>
                  </a:moveTo>
                  <a:cubicBezTo>
                    <a:pt x="48933" y="0"/>
                    <a:pt x="63055" y="14148"/>
                    <a:pt x="63055" y="31509"/>
                  </a:cubicBezTo>
                  <a:cubicBezTo>
                    <a:pt x="63055" y="48933"/>
                    <a:pt x="48933" y="63043"/>
                    <a:pt x="31534" y="63043"/>
                  </a:cubicBezTo>
                  <a:cubicBezTo>
                    <a:pt x="14135" y="63043"/>
                    <a:pt x="0" y="48933"/>
                    <a:pt x="0" y="31509"/>
                  </a:cubicBezTo>
                  <a:cubicBezTo>
                    <a:pt x="0" y="14148"/>
                    <a:pt x="14135" y="0"/>
                    <a:pt x="3153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523C2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1" name="Shape 36044"/>
            <p:cNvSpPr/>
            <p:nvPr/>
          </p:nvSpPr>
          <p:spPr>
            <a:xfrm>
              <a:off x="5167110" y="1011107"/>
              <a:ext cx="47752" cy="47752"/>
            </a:xfrm>
            <a:custGeom>
              <a:avLst/>
              <a:gdLst/>
              <a:ahLst/>
              <a:cxnLst/>
              <a:rect l="0" t="0" r="0" b="0"/>
              <a:pathLst>
                <a:path w="47752" h="47752">
                  <a:moveTo>
                    <a:pt x="23927" y="0"/>
                  </a:moveTo>
                  <a:cubicBezTo>
                    <a:pt x="37071" y="0"/>
                    <a:pt x="47752" y="10668"/>
                    <a:pt x="47752" y="23901"/>
                  </a:cubicBezTo>
                  <a:cubicBezTo>
                    <a:pt x="47752" y="37059"/>
                    <a:pt x="37071" y="47752"/>
                    <a:pt x="23927" y="47752"/>
                  </a:cubicBezTo>
                  <a:cubicBezTo>
                    <a:pt x="10681" y="47752"/>
                    <a:pt x="0" y="37059"/>
                    <a:pt x="0" y="23901"/>
                  </a:cubicBezTo>
                  <a:cubicBezTo>
                    <a:pt x="0" y="10668"/>
                    <a:pt x="10681" y="0"/>
                    <a:pt x="2392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967E6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2" name="Shape 36045"/>
            <p:cNvSpPr/>
            <p:nvPr/>
          </p:nvSpPr>
          <p:spPr>
            <a:xfrm>
              <a:off x="5184328" y="1012955"/>
              <a:ext cx="24028" cy="14453"/>
            </a:xfrm>
            <a:custGeom>
              <a:avLst/>
              <a:gdLst/>
              <a:ahLst/>
              <a:cxnLst/>
              <a:rect l="0" t="0" r="0" b="0"/>
              <a:pathLst>
                <a:path w="24028" h="14453">
                  <a:moveTo>
                    <a:pt x="6026" y="214"/>
                  </a:moveTo>
                  <a:cubicBezTo>
                    <a:pt x="8379" y="0"/>
                    <a:pt x="11322" y="473"/>
                    <a:pt x="14300" y="1686"/>
                  </a:cubicBezTo>
                  <a:cubicBezTo>
                    <a:pt x="20269" y="4112"/>
                    <a:pt x="24028" y="8620"/>
                    <a:pt x="22809" y="11643"/>
                  </a:cubicBezTo>
                  <a:cubicBezTo>
                    <a:pt x="22180" y="13148"/>
                    <a:pt x="20403" y="14034"/>
                    <a:pt x="18048" y="14243"/>
                  </a:cubicBezTo>
                  <a:cubicBezTo>
                    <a:pt x="15694" y="14453"/>
                    <a:pt x="12764" y="13986"/>
                    <a:pt x="9830" y="12786"/>
                  </a:cubicBezTo>
                  <a:cubicBezTo>
                    <a:pt x="3823" y="10360"/>
                    <a:pt x="0" y="5902"/>
                    <a:pt x="1295" y="2867"/>
                  </a:cubicBezTo>
                  <a:cubicBezTo>
                    <a:pt x="1912" y="1330"/>
                    <a:pt x="3673" y="428"/>
                    <a:pt x="6026" y="214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C3B3A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3" name="Shape 36046"/>
            <p:cNvSpPr/>
            <p:nvPr/>
          </p:nvSpPr>
          <p:spPr>
            <a:xfrm>
              <a:off x="4877623" y="720139"/>
              <a:ext cx="638404" cy="638416"/>
            </a:xfrm>
            <a:custGeom>
              <a:avLst/>
              <a:gdLst/>
              <a:ahLst/>
              <a:cxnLst/>
              <a:rect l="0" t="0" r="0" b="0"/>
              <a:pathLst>
                <a:path w="638404" h="638416">
                  <a:moveTo>
                    <a:pt x="319215" y="0"/>
                  </a:moveTo>
                  <a:lnTo>
                    <a:pt x="319215" y="0"/>
                  </a:lnTo>
                  <a:lnTo>
                    <a:pt x="319177" y="0"/>
                  </a:lnTo>
                  <a:cubicBezTo>
                    <a:pt x="231343" y="0"/>
                    <a:pt x="151574" y="35865"/>
                    <a:pt x="93726" y="93700"/>
                  </a:cubicBezTo>
                  <a:cubicBezTo>
                    <a:pt x="35865" y="151549"/>
                    <a:pt x="0" y="231343"/>
                    <a:pt x="0" y="319189"/>
                  </a:cubicBezTo>
                  <a:lnTo>
                    <a:pt x="0" y="319202"/>
                  </a:lnTo>
                  <a:lnTo>
                    <a:pt x="0" y="319227"/>
                  </a:lnTo>
                  <a:cubicBezTo>
                    <a:pt x="0" y="407060"/>
                    <a:pt x="35865" y="486855"/>
                    <a:pt x="93701" y="544690"/>
                  </a:cubicBezTo>
                  <a:cubicBezTo>
                    <a:pt x="151574" y="602539"/>
                    <a:pt x="231343" y="638416"/>
                    <a:pt x="319202" y="638416"/>
                  </a:cubicBezTo>
                  <a:lnTo>
                    <a:pt x="319215" y="638416"/>
                  </a:lnTo>
                  <a:lnTo>
                    <a:pt x="319240" y="638416"/>
                  </a:lnTo>
                  <a:cubicBezTo>
                    <a:pt x="407086" y="638416"/>
                    <a:pt x="486855" y="602539"/>
                    <a:pt x="544703" y="544690"/>
                  </a:cubicBezTo>
                  <a:cubicBezTo>
                    <a:pt x="602552" y="486855"/>
                    <a:pt x="638404" y="407060"/>
                    <a:pt x="638404" y="319215"/>
                  </a:cubicBezTo>
                  <a:lnTo>
                    <a:pt x="638404" y="319202"/>
                  </a:lnTo>
                  <a:lnTo>
                    <a:pt x="638404" y="319164"/>
                  </a:lnTo>
                  <a:cubicBezTo>
                    <a:pt x="638404" y="231330"/>
                    <a:pt x="602552" y="151574"/>
                    <a:pt x="544703" y="93700"/>
                  </a:cubicBezTo>
                  <a:cubicBezTo>
                    <a:pt x="486867" y="35865"/>
                    <a:pt x="407060" y="0"/>
                    <a:pt x="319215" y="0"/>
                  </a:cubicBezTo>
                  <a:close/>
                </a:path>
              </a:pathLst>
            </a:custGeom>
            <a:ln w="6350" cap="flat">
              <a:miter lim="127000"/>
            </a:ln>
          </p:spPr>
          <p:style>
            <a:lnRef idx="1">
              <a:srgbClr val="635A5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4" name="Shape 36047"/>
            <p:cNvSpPr/>
            <p:nvPr/>
          </p:nvSpPr>
          <p:spPr>
            <a:xfrm>
              <a:off x="4794768" y="637276"/>
              <a:ext cx="804139" cy="804113"/>
            </a:xfrm>
            <a:custGeom>
              <a:avLst/>
              <a:gdLst/>
              <a:ahLst/>
              <a:cxnLst/>
              <a:rect l="0" t="0" r="0" b="0"/>
              <a:pathLst>
                <a:path w="804139" h="804113">
                  <a:moveTo>
                    <a:pt x="402069" y="0"/>
                  </a:moveTo>
                  <a:cubicBezTo>
                    <a:pt x="623519" y="0"/>
                    <a:pt x="804139" y="180620"/>
                    <a:pt x="804139" y="402069"/>
                  </a:cubicBezTo>
                  <a:cubicBezTo>
                    <a:pt x="804139" y="623519"/>
                    <a:pt x="623519" y="804113"/>
                    <a:pt x="402069" y="804113"/>
                  </a:cubicBezTo>
                  <a:cubicBezTo>
                    <a:pt x="180607" y="804113"/>
                    <a:pt x="0" y="623519"/>
                    <a:pt x="0" y="402069"/>
                  </a:cubicBezTo>
                  <a:cubicBezTo>
                    <a:pt x="0" y="180620"/>
                    <a:pt x="180607" y="0"/>
                    <a:pt x="40206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DCD5D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5" name="Shape 36048"/>
            <p:cNvSpPr/>
            <p:nvPr/>
          </p:nvSpPr>
          <p:spPr>
            <a:xfrm>
              <a:off x="4794768" y="637276"/>
              <a:ext cx="804139" cy="804113"/>
            </a:xfrm>
            <a:custGeom>
              <a:avLst/>
              <a:gdLst/>
              <a:ahLst/>
              <a:cxnLst/>
              <a:rect l="0" t="0" r="0" b="0"/>
              <a:pathLst>
                <a:path w="804139" h="804113">
                  <a:moveTo>
                    <a:pt x="402069" y="0"/>
                  </a:moveTo>
                  <a:cubicBezTo>
                    <a:pt x="623519" y="0"/>
                    <a:pt x="804139" y="180620"/>
                    <a:pt x="804139" y="402069"/>
                  </a:cubicBezTo>
                  <a:cubicBezTo>
                    <a:pt x="804139" y="623519"/>
                    <a:pt x="623519" y="804113"/>
                    <a:pt x="402069" y="804113"/>
                  </a:cubicBezTo>
                  <a:cubicBezTo>
                    <a:pt x="180607" y="804113"/>
                    <a:pt x="0" y="623519"/>
                    <a:pt x="0" y="402069"/>
                  </a:cubicBezTo>
                  <a:cubicBezTo>
                    <a:pt x="0" y="180620"/>
                    <a:pt x="180607" y="0"/>
                    <a:pt x="402069" y="0"/>
                  </a:cubicBezTo>
                  <a:close/>
                </a:path>
              </a:pathLst>
            </a:custGeom>
            <a:ln w="25400" cap="flat">
              <a:miter lim="127000"/>
            </a:ln>
          </p:spPr>
          <p:style>
            <a:lnRef idx="1">
              <a:srgbClr val="E9632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pic>
          <p:nvPicPr>
            <p:cNvPr id="36" name="Picture 36050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4751827" y="653174"/>
              <a:ext cx="873182" cy="772922"/>
            </a:xfrm>
            <a:prstGeom prst="rect">
              <a:avLst/>
            </a:prstGeom>
          </p:spPr>
        </p:pic>
        <p:sp>
          <p:nvSpPr>
            <p:cNvPr id="37" name="Shape 36051"/>
            <p:cNvSpPr/>
            <p:nvPr/>
          </p:nvSpPr>
          <p:spPr>
            <a:xfrm>
              <a:off x="5183218" y="1025115"/>
              <a:ext cx="29223" cy="29223"/>
            </a:xfrm>
            <a:custGeom>
              <a:avLst/>
              <a:gdLst/>
              <a:ahLst/>
              <a:cxnLst/>
              <a:rect l="0" t="0" r="0" b="0"/>
              <a:pathLst>
                <a:path w="29223" h="29223">
                  <a:moveTo>
                    <a:pt x="14796" y="114"/>
                  </a:moveTo>
                  <a:cubicBezTo>
                    <a:pt x="22809" y="229"/>
                    <a:pt x="29223" y="6807"/>
                    <a:pt x="29109" y="14808"/>
                  </a:cubicBezTo>
                  <a:cubicBezTo>
                    <a:pt x="29007" y="22809"/>
                    <a:pt x="22416" y="29223"/>
                    <a:pt x="14415" y="29121"/>
                  </a:cubicBezTo>
                  <a:cubicBezTo>
                    <a:pt x="6426" y="29007"/>
                    <a:pt x="0" y="22416"/>
                    <a:pt x="102" y="14415"/>
                  </a:cubicBezTo>
                  <a:cubicBezTo>
                    <a:pt x="203" y="6439"/>
                    <a:pt x="6820" y="0"/>
                    <a:pt x="14796" y="114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2623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8" name="Shape 36052"/>
            <p:cNvSpPr/>
            <p:nvPr/>
          </p:nvSpPr>
          <p:spPr>
            <a:xfrm>
              <a:off x="5183218" y="1025115"/>
              <a:ext cx="29223" cy="29223"/>
            </a:xfrm>
            <a:custGeom>
              <a:avLst/>
              <a:gdLst/>
              <a:ahLst/>
              <a:cxnLst/>
              <a:rect l="0" t="0" r="0" b="0"/>
              <a:pathLst>
                <a:path w="29223" h="29223">
                  <a:moveTo>
                    <a:pt x="14796" y="114"/>
                  </a:moveTo>
                  <a:cubicBezTo>
                    <a:pt x="22809" y="229"/>
                    <a:pt x="29223" y="6807"/>
                    <a:pt x="29109" y="14808"/>
                  </a:cubicBezTo>
                  <a:cubicBezTo>
                    <a:pt x="29007" y="22809"/>
                    <a:pt x="22416" y="29223"/>
                    <a:pt x="14415" y="29121"/>
                  </a:cubicBezTo>
                  <a:cubicBezTo>
                    <a:pt x="6426" y="29007"/>
                    <a:pt x="0" y="22416"/>
                    <a:pt x="102" y="14415"/>
                  </a:cubicBezTo>
                  <a:cubicBezTo>
                    <a:pt x="203" y="6439"/>
                    <a:pt x="6820" y="0"/>
                    <a:pt x="14796" y="114"/>
                  </a:cubicBezTo>
                  <a:close/>
                </a:path>
              </a:pathLst>
            </a:custGeom>
            <a:ln w="2743" cap="flat">
              <a:miter lim="127000"/>
            </a:ln>
          </p:spPr>
          <p:style>
            <a:lnRef idx="1">
              <a:srgbClr val="26231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9" name="Shape 36053"/>
            <p:cNvSpPr/>
            <p:nvPr/>
          </p:nvSpPr>
          <p:spPr>
            <a:xfrm>
              <a:off x="5164972" y="1011501"/>
              <a:ext cx="33484" cy="48365"/>
            </a:xfrm>
            <a:custGeom>
              <a:avLst/>
              <a:gdLst/>
              <a:ahLst/>
              <a:cxnLst/>
              <a:rect l="0" t="0" r="0" b="0"/>
              <a:pathLst>
                <a:path w="33484" h="48365">
                  <a:moveTo>
                    <a:pt x="33484" y="0"/>
                  </a:moveTo>
                  <a:lnTo>
                    <a:pt x="33484" y="23053"/>
                  </a:lnTo>
                  <a:lnTo>
                    <a:pt x="30632" y="22287"/>
                  </a:lnTo>
                  <a:cubicBezTo>
                    <a:pt x="27915" y="23849"/>
                    <a:pt x="26962" y="27329"/>
                    <a:pt x="28524" y="30097"/>
                  </a:cubicBezTo>
                  <a:lnTo>
                    <a:pt x="33484" y="31436"/>
                  </a:lnTo>
                  <a:lnTo>
                    <a:pt x="33484" y="48365"/>
                  </a:lnTo>
                  <a:lnTo>
                    <a:pt x="0" y="46379"/>
                  </a:lnTo>
                  <a:lnTo>
                    <a:pt x="20765" y="5523"/>
                  </a:lnTo>
                  <a:lnTo>
                    <a:pt x="3348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0" name="Shape 36054"/>
            <p:cNvSpPr/>
            <p:nvPr/>
          </p:nvSpPr>
          <p:spPr>
            <a:xfrm>
              <a:off x="5198457" y="927184"/>
              <a:ext cx="194201" cy="133413"/>
            </a:xfrm>
            <a:custGeom>
              <a:avLst/>
              <a:gdLst/>
              <a:ahLst/>
              <a:cxnLst/>
              <a:rect l="0" t="0" r="0" b="0"/>
              <a:pathLst>
                <a:path w="194201" h="133413">
                  <a:moveTo>
                    <a:pt x="194201" y="0"/>
                  </a:moveTo>
                  <a:lnTo>
                    <a:pt x="12324" y="133413"/>
                  </a:lnTo>
                  <a:lnTo>
                    <a:pt x="0" y="132682"/>
                  </a:lnTo>
                  <a:lnTo>
                    <a:pt x="0" y="115753"/>
                  </a:lnTo>
                  <a:lnTo>
                    <a:pt x="2850" y="116522"/>
                  </a:lnTo>
                  <a:cubicBezTo>
                    <a:pt x="5568" y="114948"/>
                    <a:pt x="6533" y="111442"/>
                    <a:pt x="4946" y="108699"/>
                  </a:cubicBezTo>
                  <a:lnTo>
                    <a:pt x="0" y="107370"/>
                  </a:lnTo>
                  <a:lnTo>
                    <a:pt x="0" y="84317"/>
                  </a:lnTo>
                  <a:lnTo>
                    <a:pt x="19420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1" name="Shape 36055"/>
            <p:cNvSpPr/>
            <p:nvPr/>
          </p:nvSpPr>
          <p:spPr>
            <a:xfrm>
              <a:off x="5164964" y="1011504"/>
              <a:ext cx="33490" cy="48359"/>
            </a:xfrm>
            <a:custGeom>
              <a:avLst/>
              <a:gdLst/>
              <a:ahLst/>
              <a:cxnLst/>
              <a:rect l="0" t="0" r="0" b="0"/>
              <a:pathLst>
                <a:path w="33490" h="48359">
                  <a:moveTo>
                    <a:pt x="33490" y="0"/>
                  </a:moveTo>
                  <a:lnTo>
                    <a:pt x="33490" y="23056"/>
                  </a:lnTo>
                  <a:lnTo>
                    <a:pt x="30632" y="22289"/>
                  </a:lnTo>
                  <a:cubicBezTo>
                    <a:pt x="27940" y="23839"/>
                    <a:pt x="26962" y="27331"/>
                    <a:pt x="28524" y="30100"/>
                  </a:cubicBezTo>
                  <a:lnTo>
                    <a:pt x="33490" y="32916"/>
                  </a:lnTo>
                  <a:lnTo>
                    <a:pt x="33490" y="48359"/>
                  </a:lnTo>
                  <a:lnTo>
                    <a:pt x="0" y="46381"/>
                  </a:lnTo>
                  <a:lnTo>
                    <a:pt x="20765" y="5525"/>
                  </a:lnTo>
                  <a:lnTo>
                    <a:pt x="334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2" name="Shape 36056"/>
            <p:cNvSpPr/>
            <p:nvPr/>
          </p:nvSpPr>
          <p:spPr>
            <a:xfrm>
              <a:off x="5198455" y="927196"/>
              <a:ext cx="194181" cy="133394"/>
            </a:xfrm>
            <a:custGeom>
              <a:avLst/>
              <a:gdLst/>
              <a:ahLst/>
              <a:cxnLst/>
              <a:rect l="0" t="0" r="0" b="0"/>
              <a:pathLst>
                <a:path w="194181" h="133394">
                  <a:moveTo>
                    <a:pt x="194179" y="0"/>
                  </a:moveTo>
                  <a:lnTo>
                    <a:pt x="194181" y="3"/>
                  </a:lnTo>
                  <a:lnTo>
                    <a:pt x="12319" y="133394"/>
                  </a:lnTo>
                  <a:lnTo>
                    <a:pt x="0" y="132666"/>
                  </a:lnTo>
                  <a:lnTo>
                    <a:pt x="0" y="117223"/>
                  </a:lnTo>
                  <a:lnTo>
                    <a:pt x="50" y="117252"/>
                  </a:lnTo>
                  <a:cubicBezTo>
                    <a:pt x="990" y="117252"/>
                    <a:pt x="1968" y="117023"/>
                    <a:pt x="2844" y="116516"/>
                  </a:cubicBezTo>
                  <a:cubicBezTo>
                    <a:pt x="5550" y="114941"/>
                    <a:pt x="6540" y="111423"/>
                    <a:pt x="4953" y="108693"/>
                  </a:cubicBezTo>
                  <a:lnTo>
                    <a:pt x="0" y="107364"/>
                  </a:lnTo>
                  <a:lnTo>
                    <a:pt x="0" y="84308"/>
                  </a:lnTo>
                  <a:lnTo>
                    <a:pt x="19417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3" name="Rectangle 36057"/>
            <p:cNvSpPr/>
            <p:nvPr/>
          </p:nvSpPr>
          <p:spPr>
            <a:xfrm>
              <a:off x="5306021" y="649248"/>
              <a:ext cx="56754" cy="37930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4" name="Rectangle 36058"/>
            <p:cNvSpPr/>
            <p:nvPr/>
          </p:nvSpPr>
          <p:spPr>
            <a:xfrm>
              <a:off x="5391671" y="744362"/>
              <a:ext cx="79219" cy="37930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٢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5" name="Rectangle 36059"/>
            <p:cNvSpPr/>
            <p:nvPr/>
          </p:nvSpPr>
          <p:spPr>
            <a:xfrm>
              <a:off x="5401555" y="1014994"/>
              <a:ext cx="69287" cy="37930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٤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6" name="Rectangle 36060"/>
            <p:cNvSpPr/>
            <p:nvPr/>
          </p:nvSpPr>
          <p:spPr>
            <a:xfrm>
              <a:off x="5275809" y="1124650"/>
              <a:ext cx="96954" cy="37930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٥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7" name="Rectangle 36061"/>
            <p:cNvSpPr/>
            <p:nvPr/>
          </p:nvSpPr>
          <p:spPr>
            <a:xfrm>
              <a:off x="5005790" y="1098988"/>
              <a:ext cx="94590" cy="37930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٧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8" name="Rectangle 515076"/>
            <p:cNvSpPr/>
            <p:nvPr/>
          </p:nvSpPr>
          <p:spPr>
            <a:xfrm>
              <a:off x="4909294" y="993395"/>
              <a:ext cx="94590" cy="37930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٨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9" name="Rectangle 36063"/>
            <p:cNvSpPr/>
            <p:nvPr/>
          </p:nvSpPr>
          <p:spPr>
            <a:xfrm>
              <a:off x="4927867" y="744362"/>
              <a:ext cx="110906" cy="37930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١٠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0" name="Rectangle 36064"/>
            <p:cNvSpPr/>
            <p:nvPr/>
          </p:nvSpPr>
          <p:spPr>
            <a:xfrm>
              <a:off x="4999199" y="667250"/>
              <a:ext cx="113508" cy="37930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١١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1" name="Shape 36065"/>
            <p:cNvSpPr/>
            <p:nvPr/>
          </p:nvSpPr>
          <p:spPr>
            <a:xfrm>
              <a:off x="3168164" y="501462"/>
              <a:ext cx="1025855" cy="1031837"/>
            </a:xfrm>
            <a:custGeom>
              <a:avLst/>
              <a:gdLst/>
              <a:ahLst/>
              <a:cxnLst/>
              <a:rect l="0" t="0" r="0" b="0"/>
              <a:pathLst>
                <a:path w="1025855" h="1031837">
                  <a:moveTo>
                    <a:pt x="517893" y="0"/>
                  </a:moveTo>
                  <a:cubicBezTo>
                    <a:pt x="803529" y="0"/>
                    <a:pt x="1025855" y="229209"/>
                    <a:pt x="1025855" y="514159"/>
                  </a:cubicBezTo>
                  <a:cubicBezTo>
                    <a:pt x="1025855" y="799046"/>
                    <a:pt x="803529" y="1031837"/>
                    <a:pt x="517893" y="1031837"/>
                  </a:cubicBezTo>
                  <a:cubicBezTo>
                    <a:pt x="232308" y="1031837"/>
                    <a:pt x="1588" y="784416"/>
                    <a:pt x="800" y="515975"/>
                  </a:cubicBezTo>
                  <a:cubicBezTo>
                    <a:pt x="0" y="231013"/>
                    <a:pt x="232308" y="0"/>
                    <a:pt x="51789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A19FC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2" name="Shape 36066"/>
            <p:cNvSpPr/>
            <p:nvPr/>
          </p:nvSpPr>
          <p:spPr>
            <a:xfrm>
              <a:off x="3979534" y="1366800"/>
              <a:ext cx="217145" cy="241198"/>
            </a:xfrm>
            <a:custGeom>
              <a:avLst/>
              <a:gdLst/>
              <a:ahLst/>
              <a:cxnLst/>
              <a:rect l="0" t="0" r="0" b="0"/>
              <a:pathLst>
                <a:path w="217145" h="241198">
                  <a:moveTo>
                    <a:pt x="60642" y="0"/>
                  </a:moveTo>
                  <a:cubicBezTo>
                    <a:pt x="60642" y="0"/>
                    <a:pt x="106998" y="56845"/>
                    <a:pt x="108966" y="60630"/>
                  </a:cubicBezTo>
                  <a:cubicBezTo>
                    <a:pt x="110935" y="64465"/>
                    <a:pt x="106959" y="76936"/>
                    <a:pt x="109601" y="80937"/>
                  </a:cubicBezTo>
                  <a:cubicBezTo>
                    <a:pt x="112268" y="84975"/>
                    <a:pt x="119202" y="76378"/>
                    <a:pt x="122403" y="81331"/>
                  </a:cubicBezTo>
                  <a:cubicBezTo>
                    <a:pt x="124904" y="85115"/>
                    <a:pt x="160198" y="143548"/>
                    <a:pt x="176340" y="170294"/>
                  </a:cubicBezTo>
                  <a:cubicBezTo>
                    <a:pt x="178041" y="170040"/>
                    <a:pt x="179731" y="169773"/>
                    <a:pt x="181508" y="169773"/>
                  </a:cubicBezTo>
                  <a:cubicBezTo>
                    <a:pt x="195491" y="169773"/>
                    <a:pt x="207493" y="177914"/>
                    <a:pt x="213322" y="189700"/>
                  </a:cubicBezTo>
                  <a:cubicBezTo>
                    <a:pt x="213335" y="189700"/>
                    <a:pt x="213335" y="189700"/>
                    <a:pt x="213335" y="189712"/>
                  </a:cubicBezTo>
                  <a:cubicBezTo>
                    <a:pt x="215697" y="194475"/>
                    <a:pt x="217145" y="199796"/>
                    <a:pt x="217145" y="205486"/>
                  </a:cubicBezTo>
                  <a:cubicBezTo>
                    <a:pt x="217145" y="225171"/>
                    <a:pt x="201168" y="241198"/>
                    <a:pt x="181508" y="241198"/>
                  </a:cubicBezTo>
                  <a:cubicBezTo>
                    <a:pt x="161722" y="241198"/>
                    <a:pt x="145758" y="225171"/>
                    <a:pt x="145758" y="205486"/>
                  </a:cubicBezTo>
                  <a:cubicBezTo>
                    <a:pt x="145758" y="201295"/>
                    <a:pt x="146609" y="197332"/>
                    <a:pt x="147930" y="193586"/>
                  </a:cubicBezTo>
                  <a:cubicBezTo>
                    <a:pt x="121463" y="170752"/>
                    <a:pt x="70803" y="126962"/>
                    <a:pt x="67196" y="123368"/>
                  </a:cubicBezTo>
                  <a:cubicBezTo>
                    <a:pt x="62319" y="118428"/>
                    <a:pt x="72098" y="117094"/>
                    <a:pt x="68047" y="112623"/>
                  </a:cubicBezTo>
                  <a:cubicBezTo>
                    <a:pt x="64097" y="108141"/>
                    <a:pt x="56629" y="114515"/>
                    <a:pt x="53239" y="109766"/>
                  </a:cubicBezTo>
                  <a:cubicBezTo>
                    <a:pt x="49835" y="105054"/>
                    <a:pt x="0" y="41783"/>
                    <a:pt x="0" y="41783"/>
                  </a:cubicBezTo>
                  <a:lnTo>
                    <a:pt x="6064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A19FC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3" name="Shape 36067"/>
            <p:cNvSpPr/>
            <p:nvPr/>
          </p:nvSpPr>
          <p:spPr>
            <a:xfrm>
              <a:off x="3183471" y="1382592"/>
              <a:ext cx="217208" cy="241173"/>
            </a:xfrm>
            <a:custGeom>
              <a:avLst/>
              <a:gdLst/>
              <a:ahLst/>
              <a:cxnLst/>
              <a:rect l="0" t="0" r="0" b="0"/>
              <a:pathLst>
                <a:path w="217208" h="241173">
                  <a:moveTo>
                    <a:pt x="156578" y="0"/>
                  </a:moveTo>
                  <a:lnTo>
                    <a:pt x="217208" y="41745"/>
                  </a:lnTo>
                  <a:cubicBezTo>
                    <a:pt x="217208" y="41745"/>
                    <a:pt x="167424" y="105080"/>
                    <a:pt x="163983" y="109804"/>
                  </a:cubicBezTo>
                  <a:cubicBezTo>
                    <a:pt x="160541" y="114554"/>
                    <a:pt x="153137" y="108153"/>
                    <a:pt x="149085" y="112623"/>
                  </a:cubicBezTo>
                  <a:cubicBezTo>
                    <a:pt x="145047" y="117081"/>
                    <a:pt x="154902" y="118414"/>
                    <a:pt x="149987" y="123330"/>
                  </a:cubicBezTo>
                  <a:cubicBezTo>
                    <a:pt x="146355" y="126936"/>
                    <a:pt x="95720" y="170726"/>
                    <a:pt x="69253" y="193573"/>
                  </a:cubicBezTo>
                  <a:cubicBezTo>
                    <a:pt x="70574" y="197307"/>
                    <a:pt x="71425" y="201270"/>
                    <a:pt x="71425" y="205448"/>
                  </a:cubicBezTo>
                  <a:cubicBezTo>
                    <a:pt x="71425" y="225184"/>
                    <a:pt x="55461" y="241173"/>
                    <a:pt x="35776" y="241173"/>
                  </a:cubicBezTo>
                  <a:cubicBezTo>
                    <a:pt x="16028" y="241173"/>
                    <a:pt x="0" y="225184"/>
                    <a:pt x="0" y="205448"/>
                  </a:cubicBezTo>
                  <a:cubicBezTo>
                    <a:pt x="0" y="185712"/>
                    <a:pt x="16028" y="169773"/>
                    <a:pt x="35776" y="169773"/>
                  </a:cubicBezTo>
                  <a:cubicBezTo>
                    <a:pt x="37529" y="169773"/>
                    <a:pt x="39192" y="170040"/>
                    <a:pt x="40869" y="170294"/>
                  </a:cubicBezTo>
                  <a:cubicBezTo>
                    <a:pt x="56985" y="143561"/>
                    <a:pt x="92240" y="85128"/>
                    <a:pt x="94755" y="81331"/>
                  </a:cubicBezTo>
                  <a:cubicBezTo>
                    <a:pt x="98006" y="76378"/>
                    <a:pt x="104928" y="84925"/>
                    <a:pt x="107607" y="80911"/>
                  </a:cubicBezTo>
                  <a:cubicBezTo>
                    <a:pt x="110287" y="76924"/>
                    <a:pt x="106261" y="64427"/>
                    <a:pt x="108242" y="60630"/>
                  </a:cubicBezTo>
                  <a:cubicBezTo>
                    <a:pt x="110249" y="56845"/>
                    <a:pt x="156578" y="0"/>
                    <a:pt x="15657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A19FC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4" name="Shape 36068"/>
            <p:cNvSpPr/>
            <p:nvPr/>
          </p:nvSpPr>
          <p:spPr>
            <a:xfrm>
              <a:off x="3285774" y="640570"/>
              <a:ext cx="802412" cy="565734"/>
            </a:xfrm>
            <a:custGeom>
              <a:avLst/>
              <a:gdLst/>
              <a:ahLst/>
              <a:cxnLst/>
              <a:rect l="0" t="0" r="0" b="0"/>
              <a:pathLst>
                <a:path w="802412" h="565734">
                  <a:moveTo>
                    <a:pt x="401257" y="0"/>
                  </a:moveTo>
                  <a:cubicBezTo>
                    <a:pt x="622795" y="0"/>
                    <a:pt x="802412" y="179641"/>
                    <a:pt x="802412" y="401180"/>
                  </a:cubicBezTo>
                  <a:cubicBezTo>
                    <a:pt x="802412" y="416547"/>
                    <a:pt x="801307" y="431686"/>
                    <a:pt x="799681" y="446596"/>
                  </a:cubicBezTo>
                  <a:cubicBezTo>
                    <a:pt x="762064" y="272021"/>
                    <a:pt x="607009" y="141072"/>
                    <a:pt x="421119" y="141072"/>
                  </a:cubicBezTo>
                  <a:cubicBezTo>
                    <a:pt x="207150" y="141072"/>
                    <a:pt x="33744" y="314528"/>
                    <a:pt x="33744" y="528447"/>
                  </a:cubicBezTo>
                  <a:cubicBezTo>
                    <a:pt x="33744" y="541033"/>
                    <a:pt x="34392" y="553466"/>
                    <a:pt x="35573" y="565734"/>
                  </a:cubicBezTo>
                  <a:cubicBezTo>
                    <a:pt x="12929" y="515493"/>
                    <a:pt x="0" y="459892"/>
                    <a:pt x="0" y="401180"/>
                  </a:cubicBezTo>
                  <a:cubicBezTo>
                    <a:pt x="0" y="179641"/>
                    <a:pt x="179654" y="0"/>
                    <a:pt x="40125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51498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5" name="Shape 36069"/>
            <p:cNvSpPr/>
            <p:nvPr/>
          </p:nvSpPr>
          <p:spPr>
            <a:xfrm>
              <a:off x="3319525" y="781640"/>
              <a:ext cx="765925" cy="661289"/>
            </a:xfrm>
            <a:custGeom>
              <a:avLst/>
              <a:gdLst/>
              <a:ahLst/>
              <a:cxnLst/>
              <a:rect l="0" t="0" r="0" b="0"/>
              <a:pathLst>
                <a:path w="765925" h="661289">
                  <a:moveTo>
                    <a:pt x="387363" y="0"/>
                  </a:moveTo>
                  <a:cubicBezTo>
                    <a:pt x="573265" y="0"/>
                    <a:pt x="728320" y="130950"/>
                    <a:pt x="765925" y="305524"/>
                  </a:cubicBezTo>
                  <a:cubicBezTo>
                    <a:pt x="743331" y="505676"/>
                    <a:pt x="573659" y="661289"/>
                    <a:pt x="367500" y="661289"/>
                  </a:cubicBezTo>
                  <a:cubicBezTo>
                    <a:pt x="204622" y="661289"/>
                    <a:pt x="64719" y="564109"/>
                    <a:pt x="1816" y="424662"/>
                  </a:cubicBezTo>
                  <a:cubicBezTo>
                    <a:pt x="635" y="412394"/>
                    <a:pt x="0" y="399961"/>
                    <a:pt x="0" y="387376"/>
                  </a:cubicBezTo>
                  <a:cubicBezTo>
                    <a:pt x="0" y="173457"/>
                    <a:pt x="173393" y="0"/>
                    <a:pt x="38736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51498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6" name="Shape 36070"/>
            <p:cNvSpPr/>
            <p:nvPr/>
          </p:nvSpPr>
          <p:spPr>
            <a:xfrm>
              <a:off x="3745897" y="308323"/>
              <a:ext cx="561568" cy="369717"/>
            </a:xfrm>
            <a:custGeom>
              <a:avLst/>
              <a:gdLst/>
              <a:ahLst/>
              <a:cxnLst/>
              <a:rect l="0" t="0" r="0" b="0"/>
              <a:pathLst>
                <a:path w="561568" h="369717">
                  <a:moveTo>
                    <a:pt x="216102" y="1659"/>
                  </a:moveTo>
                  <a:cubicBezTo>
                    <a:pt x="255390" y="2212"/>
                    <a:pt x="300834" y="11986"/>
                    <a:pt x="353009" y="35402"/>
                  </a:cubicBezTo>
                  <a:cubicBezTo>
                    <a:pt x="561568" y="128963"/>
                    <a:pt x="497421" y="294787"/>
                    <a:pt x="481381" y="332239"/>
                  </a:cubicBezTo>
                  <a:cubicBezTo>
                    <a:pt x="465290" y="369717"/>
                    <a:pt x="457314" y="356306"/>
                    <a:pt x="419824" y="342958"/>
                  </a:cubicBezTo>
                  <a:cubicBezTo>
                    <a:pt x="410235" y="339529"/>
                    <a:pt x="380619" y="327058"/>
                    <a:pt x="341681" y="310230"/>
                  </a:cubicBezTo>
                  <a:cubicBezTo>
                    <a:pt x="228892" y="261450"/>
                    <a:pt x="37211" y="175686"/>
                    <a:pt x="21285" y="163736"/>
                  </a:cubicBezTo>
                  <a:cubicBezTo>
                    <a:pt x="21171" y="163647"/>
                    <a:pt x="21133" y="163609"/>
                    <a:pt x="21006" y="163558"/>
                  </a:cubicBezTo>
                  <a:cubicBezTo>
                    <a:pt x="0" y="147657"/>
                    <a:pt x="5245" y="142260"/>
                    <a:pt x="13271" y="126309"/>
                  </a:cubicBezTo>
                  <a:cubicBezTo>
                    <a:pt x="35789" y="81331"/>
                    <a:pt x="98239" y="0"/>
                    <a:pt x="216102" y="165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A19FC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7" name="Shape 36071"/>
            <p:cNvSpPr/>
            <p:nvPr/>
          </p:nvSpPr>
          <p:spPr>
            <a:xfrm>
              <a:off x="3036506" y="314395"/>
              <a:ext cx="561048" cy="387346"/>
            </a:xfrm>
            <a:custGeom>
              <a:avLst/>
              <a:gdLst/>
              <a:ahLst/>
              <a:cxnLst/>
              <a:rect l="0" t="0" r="0" b="0"/>
              <a:pathLst>
                <a:path w="561048" h="387346">
                  <a:moveTo>
                    <a:pt x="333196" y="11762"/>
                  </a:moveTo>
                  <a:cubicBezTo>
                    <a:pt x="450478" y="0"/>
                    <a:pt x="519703" y="75669"/>
                    <a:pt x="545973" y="118513"/>
                  </a:cubicBezTo>
                  <a:cubicBezTo>
                    <a:pt x="555358" y="133765"/>
                    <a:pt x="561048" y="138693"/>
                    <a:pt x="541439" y="156270"/>
                  </a:cubicBezTo>
                  <a:cubicBezTo>
                    <a:pt x="541287" y="156359"/>
                    <a:pt x="541287" y="156422"/>
                    <a:pt x="541160" y="156549"/>
                  </a:cubicBezTo>
                  <a:cubicBezTo>
                    <a:pt x="526390" y="169732"/>
                    <a:pt x="342760" y="271662"/>
                    <a:pt x="234569" y="329967"/>
                  </a:cubicBezTo>
                  <a:cubicBezTo>
                    <a:pt x="197218" y="350072"/>
                    <a:pt x="168796" y="365032"/>
                    <a:pt x="159576" y="369236"/>
                  </a:cubicBezTo>
                  <a:cubicBezTo>
                    <a:pt x="141453" y="377529"/>
                    <a:pt x="130677" y="385175"/>
                    <a:pt x="122032" y="386260"/>
                  </a:cubicBezTo>
                  <a:cubicBezTo>
                    <a:pt x="113389" y="387346"/>
                    <a:pt x="106877" y="381872"/>
                    <a:pt x="97282" y="363927"/>
                  </a:cubicBezTo>
                  <a:cubicBezTo>
                    <a:pt x="78092" y="328012"/>
                    <a:pt x="0" y="168220"/>
                    <a:pt x="199708" y="57121"/>
                  </a:cubicBezTo>
                  <a:cubicBezTo>
                    <a:pt x="249669" y="29317"/>
                    <a:pt x="294103" y="15682"/>
                    <a:pt x="333196" y="11762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A19FC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8" name="Shape 36072"/>
            <p:cNvSpPr/>
            <p:nvPr/>
          </p:nvSpPr>
          <p:spPr>
            <a:xfrm>
              <a:off x="3153871" y="12666"/>
              <a:ext cx="1011034" cy="376531"/>
            </a:xfrm>
            <a:custGeom>
              <a:avLst/>
              <a:gdLst/>
              <a:ahLst/>
              <a:cxnLst/>
              <a:rect l="0" t="0" r="0" b="0"/>
              <a:pathLst>
                <a:path w="1011034" h="376531">
                  <a:moveTo>
                    <a:pt x="507492" y="0"/>
                  </a:moveTo>
                  <a:cubicBezTo>
                    <a:pt x="639763" y="0"/>
                    <a:pt x="814464" y="38773"/>
                    <a:pt x="871626" y="148107"/>
                  </a:cubicBezTo>
                  <a:cubicBezTo>
                    <a:pt x="893178" y="189319"/>
                    <a:pt x="899439" y="221221"/>
                    <a:pt x="904024" y="244564"/>
                  </a:cubicBezTo>
                  <a:cubicBezTo>
                    <a:pt x="911009" y="279972"/>
                    <a:pt x="913524" y="293192"/>
                    <a:pt x="960323" y="309563"/>
                  </a:cubicBezTo>
                  <a:cubicBezTo>
                    <a:pt x="970001" y="313004"/>
                    <a:pt x="1011034" y="327749"/>
                    <a:pt x="1007669" y="337439"/>
                  </a:cubicBezTo>
                  <a:cubicBezTo>
                    <a:pt x="1004278" y="347129"/>
                    <a:pt x="966978" y="351562"/>
                    <a:pt x="948068" y="344627"/>
                  </a:cubicBezTo>
                  <a:cubicBezTo>
                    <a:pt x="886778" y="322186"/>
                    <a:pt x="876668" y="296342"/>
                    <a:pt x="868375" y="255651"/>
                  </a:cubicBezTo>
                  <a:cubicBezTo>
                    <a:pt x="873087" y="45148"/>
                    <a:pt x="600685" y="11278"/>
                    <a:pt x="420929" y="35839"/>
                  </a:cubicBezTo>
                  <a:cubicBezTo>
                    <a:pt x="236461" y="61074"/>
                    <a:pt x="173927" y="149758"/>
                    <a:pt x="153734" y="189078"/>
                  </a:cubicBezTo>
                  <a:cubicBezTo>
                    <a:pt x="135636" y="224460"/>
                    <a:pt x="144386" y="254292"/>
                    <a:pt x="145555" y="292240"/>
                  </a:cubicBezTo>
                  <a:cubicBezTo>
                    <a:pt x="138582" y="323012"/>
                    <a:pt x="124473" y="345326"/>
                    <a:pt x="73876" y="365849"/>
                  </a:cubicBezTo>
                  <a:cubicBezTo>
                    <a:pt x="66751" y="368726"/>
                    <a:pt x="44989" y="375460"/>
                    <a:pt x="29061" y="376263"/>
                  </a:cubicBezTo>
                  <a:cubicBezTo>
                    <a:pt x="23752" y="376531"/>
                    <a:pt x="19091" y="376139"/>
                    <a:pt x="15837" y="374726"/>
                  </a:cubicBezTo>
                  <a:cubicBezTo>
                    <a:pt x="0" y="367868"/>
                    <a:pt x="50368" y="341731"/>
                    <a:pt x="60515" y="333489"/>
                  </a:cubicBezTo>
                  <a:cubicBezTo>
                    <a:pt x="98895" y="302171"/>
                    <a:pt x="107798" y="299441"/>
                    <a:pt x="113068" y="263741"/>
                  </a:cubicBezTo>
                  <a:cubicBezTo>
                    <a:pt x="116510" y="240208"/>
                    <a:pt x="121183" y="208026"/>
                    <a:pt x="140703" y="165824"/>
                  </a:cubicBezTo>
                  <a:cubicBezTo>
                    <a:pt x="192519" y="53873"/>
                    <a:pt x="365150" y="6642"/>
                    <a:pt x="497738" y="229"/>
                  </a:cubicBezTo>
                  <a:lnTo>
                    <a:pt x="5074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A19FC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9" name="Shape 36074"/>
            <p:cNvSpPr/>
            <p:nvPr/>
          </p:nvSpPr>
          <p:spPr>
            <a:xfrm>
              <a:off x="3844361" y="714120"/>
              <a:ext cx="20904" cy="26149"/>
            </a:xfrm>
            <a:custGeom>
              <a:avLst/>
              <a:gdLst/>
              <a:ahLst/>
              <a:cxnLst/>
              <a:rect l="0" t="0" r="0" b="0"/>
              <a:pathLst>
                <a:path w="20904" h="26149">
                  <a:moveTo>
                    <a:pt x="11760" y="0"/>
                  </a:moveTo>
                  <a:lnTo>
                    <a:pt x="20904" y="5219"/>
                  </a:lnTo>
                  <a:lnTo>
                    <a:pt x="9144" y="26149"/>
                  </a:lnTo>
                  <a:lnTo>
                    <a:pt x="0" y="20929"/>
                  </a:lnTo>
                  <a:lnTo>
                    <a:pt x="117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51498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0" name="Shape 36075"/>
            <p:cNvSpPr/>
            <p:nvPr/>
          </p:nvSpPr>
          <p:spPr>
            <a:xfrm>
              <a:off x="3972656" y="839031"/>
              <a:ext cx="25997" cy="21488"/>
            </a:xfrm>
            <a:custGeom>
              <a:avLst/>
              <a:gdLst/>
              <a:ahLst/>
              <a:cxnLst/>
              <a:rect l="0" t="0" r="0" b="0"/>
              <a:pathLst>
                <a:path w="25997" h="21488">
                  <a:moveTo>
                    <a:pt x="20510" y="0"/>
                  </a:moveTo>
                  <a:lnTo>
                    <a:pt x="25997" y="8979"/>
                  </a:lnTo>
                  <a:lnTo>
                    <a:pt x="5512" y="21488"/>
                  </a:lnTo>
                  <a:lnTo>
                    <a:pt x="0" y="12497"/>
                  </a:lnTo>
                  <a:lnTo>
                    <a:pt x="205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51498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1" name="Shape 36076"/>
            <p:cNvSpPr/>
            <p:nvPr/>
          </p:nvSpPr>
          <p:spPr>
            <a:xfrm>
              <a:off x="4027492" y="1015077"/>
              <a:ext cx="24359" cy="11328"/>
            </a:xfrm>
            <a:custGeom>
              <a:avLst/>
              <a:gdLst/>
              <a:ahLst/>
              <a:cxnLst/>
              <a:rect l="0" t="0" r="0" b="0"/>
              <a:pathLst>
                <a:path w="24359" h="11328">
                  <a:moveTo>
                    <a:pt x="24041" y="0"/>
                  </a:moveTo>
                  <a:lnTo>
                    <a:pt x="24359" y="10516"/>
                  </a:lnTo>
                  <a:lnTo>
                    <a:pt x="368" y="11328"/>
                  </a:lnTo>
                  <a:lnTo>
                    <a:pt x="0" y="800"/>
                  </a:lnTo>
                  <a:lnTo>
                    <a:pt x="2404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51498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2" name="Shape 36077"/>
            <p:cNvSpPr/>
            <p:nvPr/>
          </p:nvSpPr>
          <p:spPr>
            <a:xfrm>
              <a:off x="3989892" y="1186077"/>
              <a:ext cx="26226" cy="20421"/>
            </a:xfrm>
            <a:custGeom>
              <a:avLst/>
              <a:gdLst/>
              <a:ahLst/>
              <a:cxnLst/>
              <a:rect l="0" t="0" r="0" b="0"/>
              <a:pathLst>
                <a:path w="26226" h="20421">
                  <a:moveTo>
                    <a:pt x="4890" y="0"/>
                  </a:moveTo>
                  <a:lnTo>
                    <a:pt x="26226" y="11062"/>
                  </a:lnTo>
                  <a:lnTo>
                    <a:pt x="21374" y="20421"/>
                  </a:lnTo>
                  <a:lnTo>
                    <a:pt x="0" y="9360"/>
                  </a:lnTo>
                  <a:lnTo>
                    <a:pt x="48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51498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3" name="Shape 36078"/>
            <p:cNvSpPr/>
            <p:nvPr/>
          </p:nvSpPr>
          <p:spPr>
            <a:xfrm>
              <a:off x="3874007" y="1318405"/>
              <a:ext cx="22073" cy="25819"/>
            </a:xfrm>
            <a:custGeom>
              <a:avLst/>
              <a:gdLst/>
              <a:ahLst/>
              <a:cxnLst/>
              <a:rect l="0" t="0" r="0" b="0"/>
              <a:pathLst>
                <a:path w="22073" h="25819">
                  <a:moveTo>
                    <a:pt x="8852" y="0"/>
                  </a:moveTo>
                  <a:lnTo>
                    <a:pt x="22073" y="20066"/>
                  </a:lnTo>
                  <a:lnTo>
                    <a:pt x="13208" y="25819"/>
                  </a:lnTo>
                  <a:lnTo>
                    <a:pt x="0" y="5791"/>
                  </a:lnTo>
                  <a:lnTo>
                    <a:pt x="88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51498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4" name="Shape 36079"/>
            <p:cNvSpPr/>
            <p:nvPr/>
          </p:nvSpPr>
          <p:spPr>
            <a:xfrm>
              <a:off x="3709952" y="1378871"/>
              <a:ext cx="12154" cy="24676"/>
            </a:xfrm>
            <a:custGeom>
              <a:avLst/>
              <a:gdLst/>
              <a:ahLst/>
              <a:cxnLst/>
              <a:rect l="0" t="0" r="0" b="0"/>
              <a:pathLst>
                <a:path w="12154" h="24676">
                  <a:moveTo>
                    <a:pt x="10554" y="0"/>
                  </a:moveTo>
                  <a:lnTo>
                    <a:pt x="12154" y="24016"/>
                  </a:lnTo>
                  <a:lnTo>
                    <a:pt x="1638" y="24676"/>
                  </a:lnTo>
                  <a:lnTo>
                    <a:pt x="0" y="750"/>
                  </a:lnTo>
                  <a:lnTo>
                    <a:pt x="1055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51498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5" name="Shape 36080"/>
            <p:cNvSpPr/>
            <p:nvPr/>
          </p:nvSpPr>
          <p:spPr>
            <a:xfrm>
              <a:off x="3529432" y="1347570"/>
              <a:ext cx="19850" cy="26239"/>
            </a:xfrm>
            <a:custGeom>
              <a:avLst/>
              <a:gdLst/>
              <a:ahLst/>
              <a:cxnLst/>
              <a:rect l="0" t="0" r="0" b="0"/>
              <a:pathLst>
                <a:path w="19850" h="26239">
                  <a:moveTo>
                    <a:pt x="10300" y="0"/>
                  </a:moveTo>
                  <a:lnTo>
                    <a:pt x="19850" y="4572"/>
                  </a:lnTo>
                  <a:lnTo>
                    <a:pt x="9576" y="26239"/>
                  </a:lnTo>
                  <a:lnTo>
                    <a:pt x="0" y="21679"/>
                  </a:lnTo>
                  <a:lnTo>
                    <a:pt x="103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51498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6" name="Shape 36081"/>
            <p:cNvSpPr/>
            <p:nvPr/>
          </p:nvSpPr>
          <p:spPr>
            <a:xfrm>
              <a:off x="3387450" y="1236178"/>
              <a:ext cx="25718" cy="22543"/>
            </a:xfrm>
            <a:custGeom>
              <a:avLst/>
              <a:gdLst/>
              <a:ahLst/>
              <a:cxnLst/>
              <a:rect l="0" t="0" r="0" b="0"/>
              <a:pathLst>
                <a:path w="25718" h="22543">
                  <a:moveTo>
                    <a:pt x="19622" y="0"/>
                  </a:moveTo>
                  <a:lnTo>
                    <a:pt x="25718" y="8674"/>
                  </a:lnTo>
                  <a:lnTo>
                    <a:pt x="6058" y="22543"/>
                  </a:lnTo>
                  <a:lnTo>
                    <a:pt x="0" y="13945"/>
                  </a:lnTo>
                  <a:lnTo>
                    <a:pt x="1962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51498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7" name="Shape 36082"/>
            <p:cNvSpPr/>
            <p:nvPr/>
          </p:nvSpPr>
          <p:spPr>
            <a:xfrm>
              <a:off x="3322090" y="1074141"/>
              <a:ext cx="24930" cy="13017"/>
            </a:xfrm>
            <a:custGeom>
              <a:avLst/>
              <a:gdLst/>
              <a:ahLst/>
              <a:cxnLst/>
              <a:rect l="0" t="0" r="0" b="0"/>
              <a:pathLst>
                <a:path w="24930" h="13017">
                  <a:moveTo>
                    <a:pt x="23889" y="0"/>
                  </a:moveTo>
                  <a:lnTo>
                    <a:pt x="24930" y="10554"/>
                  </a:lnTo>
                  <a:lnTo>
                    <a:pt x="1054" y="13017"/>
                  </a:lnTo>
                  <a:lnTo>
                    <a:pt x="0" y="2451"/>
                  </a:lnTo>
                  <a:lnTo>
                    <a:pt x="2388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51498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8" name="Shape 36083"/>
            <p:cNvSpPr/>
            <p:nvPr/>
          </p:nvSpPr>
          <p:spPr>
            <a:xfrm>
              <a:off x="3345848" y="893368"/>
              <a:ext cx="26264" cy="19266"/>
            </a:xfrm>
            <a:custGeom>
              <a:avLst/>
              <a:gdLst/>
              <a:ahLst/>
              <a:cxnLst/>
              <a:rect l="0" t="0" r="0" b="0"/>
              <a:pathLst>
                <a:path w="26264" h="19266">
                  <a:moveTo>
                    <a:pt x="4191" y="0"/>
                  </a:moveTo>
                  <a:lnTo>
                    <a:pt x="26264" y="9538"/>
                  </a:lnTo>
                  <a:lnTo>
                    <a:pt x="22047" y="19266"/>
                  </a:lnTo>
                  <a:lnTo>
                    <a:pt x="0" y="9716"/>
                  </a:lnTo>
                  <a:lnTo>
                    <a:pt x="419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51498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9" name="Shape 36084"/>
            <p:cNvSpPr/>
            <p:nvPr/>
          </p:nvSpPr>
          <p:spPr>
            <a:xfrm>
              <a:off x="3455836" y="747314"/>
              <a:ext cx="23013" cy="25527"/>
            </a:xfrm>
            <a:custGeom>
              <a:avLst/>
              <a:gdLst/>
              <a:ahLst/>
              <a:cxnLst/>
              <a:rect l="0" t="0" r="0" b="0"/>
              <a:pathLst>
                <a:path w="23013" h="25527">
                  <a:moveTo>
                    <a:pt x="8395" y="0"/>
                  </a:moveTo>
                  <a:lnTo>
                    <a:pt x="23013" y="19126"/>
                  </a:lnTo>
                  <a:lnTo>
                    <a:pt x="14516" y="25527"/>
                  </a:lnTo>
                  <a:lnTo>
                    <a:pt x="0" y="6401"/>
                  </a:lnTo>
                  <a:lnTo>
                    <a:pt x="839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51498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0" name="Shape 36085"/>
            <p:cNvSpPr/>
            <p:nvPr/>
          </p:nvSpPr>
          <p:spPr>
            <a:xfrm>
              <a:off x="3995088" y="810418"/>
              <a:ext cx="105004" cy="496304"/>
            </a:xfrm>
            <a:custGeom>
              <a:avLst/>
              <a:gdLst/>
              <a:ahLst/>
              <a:cxnLst/>
              <a:rect l="0" t="0" r="0" b="0"/>
              <a:pathLst>
                <a:path w="105004" h="496304">
                  <a:moveTo>
                    <a:pt x="24625" y="0"/>
                  </a:moveTo>
                  <a:cubicBezTo>
                    <a:pt x="52972" y="39776"/>
                    <a:pt x="100356" y="117449"/>
                    <a:pt x="102248" y="225399"/>
                  </a:cubicBezTo>
                  <a:cubicBezTo>
                    <a:pt x="104140" y="333349"/>
                    <a:pt x="88989" y="418643"/>
                    <a:pt x="0" y="496304"/>
                  </a:cubicBezTo>
                  <a:cubicBezTo>
                    <a:pt x="88112" y="403949"/>
                    <a:pt x="105004" y="273037"/>
                    <a:pt x="87097" y="168592"/>
                  </a:cubicBezTo>
                  <a:cubicBezTo>
                    <a:pt x="72708" y="84455"/>
                    <a:pt x="30506" y="17742"/>
                    <a:pt x="2462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51498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1" name="Shape 36086"/>
            <p:cNvSpPr/>
            <p:nvPr/>
          </p:nvSpPr>
          <p:spPr>
            <a:xfrm>
              <a:off x="3263923" y="865363"/>
              <a:ext cx="354203" cy="566357"/>
            </a:xfrm>
            <a:custGeom>
              <a:avLst/>
              <a:gdLst/>
              <a:ahLst/>
              <a:cxnLst/>
              <a:rect l="0" t="0" r="0" b="0"/>
              <a:pathLst>
                <a:path w="354203" h="566357">
                  <a:moveTo>
                    <a:pt x="71971" y="0"/>
                  </a:moveTo>
                  <a:cubicBezTo>
                    <a:pt x="32207" y="88964"/>
                    <a:pt x="11341" y="214021"/>
                    <a:pt x="58725" y="327698"/>
                  </a:cubicBezTo>
                  <a:cubicBezTo>
                    <a:pt x="106045" y="441350"/>
                    <a:pt x="215976" y="522796"/>
                    <a:pt x="354203" y="566357"/>
                  </a:cubicBezTo>
                  <a:cubicBezTo>
                    <a:pt x="164770" y="524650"/>
                    <a:pt x="83300" y="412737"/>
                    <a:pt x="49225" y="331470"/>
                  </a:cubicBezTo>
                  <a:cubicBezTo>
                    <a:pt x="0" y="214021"/>
                    <a:pt x="24600" y="81496"/>
                    <a:pt x="7197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51498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2" name="Shape 36087"/>
            <p:cNvSpPr/>
            <p:nvPr/>
          </p:nvSpPr>
          <p:spPr>
            <a:xfrm>
              <a:off x="3680251" y="887512"/>
              <a:ext cx="311505" cy="152260"/>
            </a:xfrm>
            <a:custGeom>
              <a:avLst/>
              <a:gdLst/>
              <a:ahLst/>
              <a:cxnLst/>
              <a:rect l="0" t="0" r="0" b="0"/>
              <a:pathLst>
                <a:path w="311505" h="152260">
                  <a:moveTo>
                    <a:pt x="283604" y="0"/>
                  </a:moveTo>
                  <a:cubicBezTo>
                    <a:pt x="287972" y="0"/>
                    <a:pt x="291986" y="1879"/>
                    <a:pt x="294843" y="4788"/>
                  </a:cubicBezTo>
                  <a:cubicBezTo>
                    <a:pt x="299580" y="2832"/>
                    <a:pt x="302590" y="1727"/>
                    <a:pt x="303365" y="1727"/>
                  </a:cubicBezTo>
                  <a:cubicBezTo>
                    <a:pt x="311505" y="1892"/>
                    <a:pt x="309308" y="3137"/>
                    <a:pt x="308318" y="9957"/>
                  </a:cubicBezTo>
                  <a:cubicBezTo>
                    <a:pt x="308153" y="10592"/>
                    <a:pt x="304978" y="12662"/>
                    <a:pt x="299479" y="15608"/>
                  </a:cubicBezTo>
                  <a:cubicBezTo>
                    <a:pt x="299517" y="16002"/>
                    <a:pt x="299707" y="16281"/>
                    <a:pt x="299707" y="16726"/>
                  </a:cubicBezTo>
                  <a:cubicBezTo>
                    <a:pt x="299707" y="25921"/>
                    <a:pt x="292494" y="33388"/>
                    <a:pt x="283604" y="33388"/>
                  </a:cubicBezTo>
                  <a:cubicBezTo>
                    <a:pt x="279540" y="33388"/>
                    <a:pt x="275869" y="31610"/>
                    <a:pt x="273075" y="29007"/>
                  </a:cubicBezTo>
                  <a:cubicBezTo>
                    <a:pt x="193484" y="67983"/>
                    <a:pt x="6439" y="152260"/>
                    <a:pt x="6439" y="152260"/>
                  </a:cubicBezTo>
                  <a:lnTo>
                    <a:pt x="0" y="142430"/>
                  </a:lnTo>
                  <a:cubicBezTo>
                    <a:pt x="0" y="142430"/>
                    <a:pt x="187274" y="53048"/>
                    <a:pt x="267564" y="16802"/>
                  </a:cubicBezTo>
                  <a:lnTo>
                    <a:pt x="267564" y="16726"/>
                  </a:lnTo>
                  <a:cubicBezTo>
                    <a:pt x="267564" y="7518"/>
                    <a:pt x="274764" y="0"/>
                    <a:pt x="28360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51498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3" name="Shape 36088"/>
            <p:cNvSpPr/>
            <p:nvPr/>
          </p:nvSpPr>
          <p:spPr>
            <a:xfrm>
              <a:off x="3418535" y="955496"/>
              <a:ext cx="257124" cy="80937"/>
            </a:xfrm>
            <a:custGeom>
              <a:avLst/>
              <a:gdLst/>
              <a:ahLst/>
              <a:cxnLst/>
              <a:rect l="0" t="0" r="0" b="0"/>
              <a:pathLst>
                <a:path w="257124" h="80937">
                  <a:moveTo>
                    <a:pt x="74143" y="0"/>
                  </a:moveTo>
                  <a:cubicBezTo>
                    <a:pt x="89510" y="0"/>
                    <a:pt x="101968" y="12433"/>
                    <a:pt x="101968" y="27801"/>
                  </a:cubicBezTo>
                  <a:cubicBezTo>
                    <a:pt x="101968" y="27877"/>
                    <a:pt x="101854" y="27940"/>
                    <a:pt x="101854" y="28017"/>
                  </a:cubicBezTo>
                  <a:cubicBezTo>
                    <a:pt x="173546" y="44082"/>
                    <a:pt x="257124" y="65710"/>
                    <a:pt x="257124" y="65710"/>
                  </a:cubicBezTo>
                  <a:lnTo>
                    <a:pt x="253174" y="80937"/>
                  </a:lnTo>
                  <a:cubicBezTo>
                    <a:pt x="253174" y="80937"/>
                    <a:pt x="167767" y="61989"/>
                    <a:pt x="96317" y="43676"/>
                  </a:cubicBezTo>
                  <a:cubicBezTo>
                    <a:pt x="91275" y="50737"/>
                    <a:pt x="83426" y="55613"/>
                    <a:pt x="74143" y="55613"/>
                  </a:cubicBezTo>
                  <a:cubicBezTo>
                    <a:pt x="59652" y="55613"/>
                    <a:pt x="48108" y="44450"/>
                    <a:pt x="46812" y="30340"/>
                  </a:cubicBezTo>
                  <a:cubicBezTo>
                    <a:pt x="19063" y="22327"/>
                    <a:pt x="0" y="15583"/>
                    <a:pt x="1194" y="12357"/>
                  </a:cubicBezTo>
                  <a:cubicBezTo>
                    <a:pt x="2299" y="9208"/>
                    <a:pt x="21514" y="11659"/>
                    <a:pt x="48603" y="16840"/>
                  </a:cubicBezTo>
                  <a:cubicBezTo>
                    <a:pt x="52883" y="6909"/>
                    <a:pt x="62662" y="0"/>
                    <a:pt x="7414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51498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4" name="Shape 36089"/>
            <p:cNvSpPr/>
            <p:nvPr/>
          </p:nvSpPr>
          <p:spPr>
            <a:xfrm>
              <a:off x="3388198" y="840026"/>
              <a:ext cx="396977" cy="257962"/>
            </a:xfrm>
            <a:custGeom>
              <a:avLst/>
              <a:gdLst/>
              <a:ahLst/>
              <a:cxnLst/>
              <a:rect l="0" t="0" r="0" b="0"/>
              <a:pathLst>
                <a:path w="396977" h="257962">
                  <a:moveTo>
                    <a:pt x="7201" y="1295"/>
                  </a:moveTo>
                  <a:lnTo>
                    <a:pt x="394348" y="249441"/>
                  </a:lnTo>
                  <a:cubicBezTo>
                    <a:pt x="396329" y="250685"/>
                    <a:pt x="396977" y="253390"/>
                    <a:pt x="395694" y="255410"/>
                  </a:cubicBezTo>
                  <a:cubicBezTo>
                    <a:pt x="394475" y="257378"/>
                    <a:pt x="391719" y="257962"/>
                    <a:pt x="389763" y="256667"/>
                  </a:cubicBezTo>
                  <a:lnTo>
                    <a:pt x="2565" y="8522"/>
                  </a:lnTo>
                  <a:cubicBezTo>
                    <a:pt x="546" y="7239"/>
                    <a:pt x="0" y="4534"/>
                    <a:pt x="1244" y="2603"/>
                  </a:cubicBezTo>
                  <a:cubicBezTo>
                    <a:pt x="2565" y="584"/>
                    <a:pt x="5181" y="0"/>
                    <a:pt x="7201" y="1295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51498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5" name="Shape 36090"/>
            <p:cNvSpPr/>
            <p:nvPr/>
          </p:nvSpPr>
          <p:spPr>
            <a:xfrm>
              <a:off x="3654386" y="1003624"/>
              <a:ext cx="63055" cy="63043"/>
            </a:xfrm>
            <a:custGeom>
              <a:avLst/>
              <a:gdLst/>
              <a:ahLst/>
              <a:cxnLst/>
              <a:rect l="0" t="0" r="0" b="0"/>
              <a:pathLst>
                <a:path w="63055" h="63043">
                  <a:moveTo>
                    <a:pt x="31534" y="0"/>
                  </a:moveTo>
                  <a:cubicBezTo>
                    <a:pt x="48933" y="0"/>
                    <a:pt x="63055" y="14148"/>
                    <a:pt x="63055" y="31509"/>
                  </a:cubicBezTo>
                  <a:cubicBezTo>
                    <a:pt x="63055" y="48933"/>
                    <a:pt x="48933" y="63043"/>
                    <a:pt x="31534" y="63043"/>
                  </a:cubicBezTo>
                  <a:cubicBezTo>
                    <a:pt x="14135" y="63043"/>
                    <a:pt x="0" y="48933"/>
                    <a:pt x="0" y="31509"/>
                  </a:cubicBezTo>
                  <a:cubicBezTo>
                    <a:pt x="0" y="14148"/>
                    <a:pt x="14135" y="0"/>
                    <a:pt x="3153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51498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6" name="Shape 36091"/>
            <p:cNvSpPr/>
            <p:nvPr/>
          </p:nvSpPr>
          <p:spPr>
            <a:xfrm>
              <a:off x="3662137" y="1011107"/>
              <a:ext cx="47752" cy="47752"/>
            </a:xfrm>
            <a:custGeom>
              <a:avLst/>
              <a:gdLst/>
              <a:ahLst/>
              <a:cxnLst/>
              <a:rect l="0" t="0" r="0" b="0"/>
              <a:pathLst>
                <a:path w="47752" h="47752">
                  <a:moveTo>
                    <a:pt x="23927" y="0"/>
                  </a:moveTo>
                  <a:cubicBezTo>
                    <a:pt x="37071" y="0"/>
                    <a:pt x="47752" y="10668"/>
                    <a:pt x="47752" y="23901"/>
                  </a:cubicBezTo>
                  <a:cubicBezTo>
                    <a:pt x="47752" y="37059"/>
                    <a:pt x="37071" y="47752"/>
                    <a:pt x="23927" y="47752"/>
                  </a:cubicBezTo>
                  <a:cubicBezTo>
                    <a:pt x="10694" y="47752"/>
                    <a:pt x="0" y="37059"/>
                    <a:pt x="0" y="23901"/>
                  </a:cubicBezTo>
                  <a:cubicBezTo>
                    <a:pt x="0" y="10668"/>
                    <a:pt x="10694" y="0"/>
                    <a:pt x="2392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51498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7" name="Shape 36092"/>
            <p:cNvSpPr/>
            <p:nvPr/>
          </p:nvSpPr>
          <p:spPr>
            <a:xfrm>
              <a:off x="3679368" y="1012955"/>
              <a:ext cx="24016" cy="14453"/>
            </a:xfrm>
            <a:custGeom>
              <a:avLst/>
              <a:gdLst/>
              <a:ahLst/>
              <a:cxnLst/>
              <a:rect l="0" t="0" r="0" b="0"/>
              <a:pathLst>
                <a:path w="24016" h="14453">
                  <a:moveTo>
                    <a:pt x="6014" y="214"/>
                  </a:moveTo>
                  <a:cubicBezTo>
                    <a:pt x="8366" y="0"/>
                    <a:pt x="11309" y="473"/>
                    <a:pt x="14288" y="1686"/>
                  </a:cubicBezTo>
                  <a:cubicBezTo>
                    <a:pt x="20257" y="4112"/>
                    <a:pt x="24016" y="8620"/>
                    <a:pt x="22797" y="11643"/>
                  </a:cubicBezTo>
                  <a:cubicBezTo>
                    <a:pt x="22168" y="13148"/>
                    <a:pt x="20393" y="14034"/>
                    <a:pt x="18042" y="14243"/>
                  </a:cubicBezTo>
                  <a:cubicBezTo>
                    <a:pt x="15691" y="14453"/>
                    <a:pt x="12764" y="13986"/>
                    <a:pt x="9830" y="12786"/>
                  </a:cubicBezTo>
                  <a:cubicBezTo>
                    <a:pt x="3810" y="10360"/>
                    <a:pt x="0" y="5902"/>
                    <a:pt x="1283" y="2867"/>
                  </a:cubicBezTo>
                  <a:cubicBezTo>
                    <a:pt x="1899" y="1330"/>
                    <a:pt x="3661" y="428"/>
                    <a:pt x="6014" y="214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51498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8" name="Shape 36093"/>
            <p:cNvSpPr/>
            <p:nvPr/>
          </p:nvSpPr>
          <p:spPr>
            <a:xfrm>
              <a:off x="3372650" y="720139"/>
              <a:ext cx="638416" cy="638416"/>
            </a:xfrm>
            <a:custGeom>
              <a:avLst/>
              <a:gdLst/>
              <a:ahLst/>
              <a:cxnLst/>
              <a:rect l="0" t="0" r="0" b="0"/>
              <a:pathLst>
                <a:path w="638416" h="638416">
                  <a:moveTo>
                    <a:pt x="319215" y="0"/>
                  </a:moveTo>
                  <a:lnTo>
                    <a:pt x="319215" y="0"/>
                  </a:lnTo>
                  <a:lnTo>
                    <a:pt x="319177" y="0"/>
                  </a:lnTo>
                  <a:cubicBezTo>
                    <a:pt x="231343" y="0"/>
                    <a:pt x="151574" y="35865"/>
                    <a:pt x="93726" y="93700"/>
                  </a:cubicBezTo>
                  <a:cubicBezTo>
                    <a:pt x="35865" y="151549"/>
                    <a:pt x="0" y="231343"/>
                    <a:pt x="0" y="319189"/>
                  </a:cubicBezTo>
                  <a:lnTo>
                    <a:pt x="0" y="319202"/>
                  </a:lnTo>
                  <a:lnTo>
                    <a:pt x="0" y="319227"/>
                  </a:lnTo>
                  <a:cubicBezTo>
                    <a:pt x="0" y="407060"/>
                    <a:pt x="35865" y="486855"/>
                    <a:pt x="93701" y="544690"/>
                  </a:cubicBezTo>
                  <a:cubicBezTo>
                    <a:pt x="151574" y="602539"/>
                    <a:pt x="231343" y="638416"/>
                    <a:pt x="319202" y="638416"/>
                  </a:cubicBezTo>
                  <a:lnTo>
                    <a:pt x="319215" y="638416"/>
                  </a:lnTo>
                  <a:lnTo>
                    <a:pt x="319240" y="638416"/>
                  </a:lnTo>
                  <a:cubicBezTo>
                    <a:pt x="407086" y="638416"/>
                    <a:pt x="486855" y="602539"/>
                    <a:pt x="544703" y="544690"/>
                  </a:cubicBezTo>
                  <a:cubicBezTo>
                    <a:pt x="602552" y="486855"/>
                    <a:pt x="638416" y="407060"/>
                    <a:pt x="638416" y="319215"/>
                  </a:cubicBezTo>
                  <a:lnTo>
                    <a:pt x="638416" y="319202"/>
                  </a:lnTo>
                  <a:lnTo>
                    <a:pt x="638416" y="319164"/>
                  </a:lnTo>
                  <a:cubicBezTo>
                    <a:pt x="638416" y="231330"/>
                    <a:pt x="602552" y="151574"/>
                    <a:pt x="544703" y="93700"/>
                  </a:cubicBezTo>
                  <a:cubicBezTo>
                    <a:pt x="486867" y="35865"/>
                    <a:pt x="407060" y="0"/>
                    <a:pt x="319215" y="0"/>
                  </a:cubicBezTo>
                  <a:close/>
                </a:path>
              </a:pathLst>
            </a:custGeom>
            <a:ln w="6350" cap="flat">
              <a:miter lim="127000"/>
            </a:ln>
          </p:spPr>
          <p:style>
            <a:lnRef idx="1">
              <a:srgbClr val="635A5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9" name="Shape 36094"/>
            <p:cNvSpPr/>
            <p:nvPr/>
          </p:nvSpPr>
          <p:spPr>
            <a:xfrm>
              <a:off x="3289795" y="637276"/>
              <a:ext cx="804139" cy="804113"/>
            </a:xfrm>
            <a:custGeom>
              <a:avLst/>
              <a:gdLst/>
              <a:ahLst/>
              <a:cxnLst/>
              <a:rect l="0" t="0" r="0" b="0"/>
              <a:pathLst>
                <a:path w="804139" h="804113">
                  <a:moveTo>
                    <a:pt x="402069" y="0"/>
                  </a:moveTo>
                  <a:cubicBezTo>
                    <a:pt x="623519" y="0"/>
                    <a:pt x="804139" y="180620"/>
                    <a:pt x="804139" y="402069"/>
                  </a:cubicBezTo>
                  <a:cubicBezTo>
                    <a:pt x="804139" y="623519"/>
                    <a:pt x="623519" y="804113"/>
                    <a:pt x="402069" y="804113"/>
                  </a:cubicBezTo>
                  <a:cubicBezTo>
                    <a:pt x="180607" y="804113"/>
                    <a:pt x="0" y="623519"/>
                    <a:pt x="0" y="402069"/>
                  </a:cubicBezTo>
                  <a:cubicBezTo>
                    <a:pt x="0" y="180620"/>
                    <a:pt x="180607" y="0"/>
                    <a:pt x="40206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DCD5D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0" name="Shape 36095"/>
            <p:cNvSpPr/>
            <p:nvPr/>
          </p:nvSpPr>
          <p:spPr>
            <a:xfrm>
              <a:off x="3289795" y="637276"/>
              <a:ext cx="804139" cy="804113"/>
            </a:xfrm>
            <a:custGeom>
              <a:avLst/>
              <a:gdLst/>
              <a:ahLst/>
              <a:cxnLst/>
              <a:rect l="0" t="0" r="0" b="0"/>
              <a:pathLst>
                <a:path w="804139" h="804113">
                  <a:moveTo>
                    <a:pt x="402069" y="0"/>
                  </a:moveTo>
                  <a:cubicBezTo>
                    <a:pt x="623519" y="0"/>
                    <a:pt x="804139" y="180620"/>
                    <a:pt x="804139" y="402069"/>
                  </a:cubicBezTo>
                  <a:cubicBezTo>
                    <a:pt x="804139" y="623519"/>
                    <a:pt x="623519" y="804113"/>
                    <a:pt x="402069" y="804113"/>
                  </a:cubicBezTo>
                  <a:cubicBezTo>
                    <a:pt x="180607" y="804113"/>
                    <a:pt x="0" y="623519"/>
                    <a:pt x="0" y="402069"/>
                  </a:cubicBezTo>
                  <a:cubicBezTo>
                    <a:pt x="0" y="180620"/>
                    <a:pt x="180607" y="0"/>
                    <a:pt x="402069" y="0"/>
                  </a:cubicBezTo>
                  <a:close/>
                </a:path>
              </a:pathLst>
            </a:custGeom>
            <a:ln w="25400" cap="flat">
              <a:miter lim="127000"/>
            </a:ln>
          </p:spPr>
          <p:style>
            <a:lnRef idx="1">
              <a:srgbClr val="342A4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pic>
          <p:nvPicPr>
            <p:cNvPr id="81" name="Picture 36097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3246854" y="653174"/>
              <a:ext cx="873179" cy="772922"/>
            </a:xfrm>
            <a:prstGeom prst="rect">
              <a:avLst/>
            </a:prstGeom>
          </p:spPr>
        </p:pic>
        <p:sp>
          <p:nvSpPr>
            <p:cNvPr id="82" name="Shape 36098"/>
            <p:cNvSpPr/>
            <p:nvPr/>
          </p:nvSpPr>
          <p:spPr>
            <a:xfrm>
              <a:off x="3678245" y="1025115"/>
              <a:ext cx="29223" cy="29223"/>
            </a:xfrm>
            <a:custGeom>
              <a:avLst/>
              <a:gdLst/>
              <a:ahLst/>
              <a:cxnLst/>
              <a:rect l="0" t="0" r="0" b="0"/>
              <a:pathLst>
                <a:path w="29223" h="29223">
                  <a:moveTo>
                    <a:pt x="14796" y="114"/>
                  </a:moveTo>
                  <a:cubicBezTo>
                    <a:pt x="22809" y="229"/>
                    <a:pt x="29223" y="6807"/>
                    <a:pt x="29109" y="14808"/>
                  </a:cubicBezTo>
                  <a:cubicBezTo>
                    <a:pt x="29007" y="22809"/>
                    <a:pt x="22416" y="29223"/>
                    <a:pt x="14415" y="29121"/>
                  </a:cubicBezTo>
                  <a:cubicBezTo>
                    <a:pt x="6426" y="29007"/>
                    <a:pt x="0" y="22416"/>
                    <a:pt x="102" y="14415"/>
                  </a:cubicBezTo>
                  <a:cubicBezTo>
                    <a:pt x="203" y="6439"/>
                    <a:pt x="6820" y="0"/>
                    <a:pt x="14796" y="114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2623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3" name="Shape 36099"/>
            <p:cNvSpPr/>
            <p:nvPr/>
          </p:nvSpPr>
          <p:spPr>
            <a:xfrm>
              <a:off x="3678245" y="1025115"/>
              <a:ext cx="29223" cy="29223"/>
            </a:xfrm>
            <a:custGeom>
              <a:avLst/>
              <a:gdLst/>
              <a:ahLst/>
              <a:cxnLst/>
              <a:rect l="0" t="0" r="0" b="0"/>
              <a:pathLst>
                <a:path w="29223" h="29223">
                  <a:moveTo>
                    <a:pt x="14796" y="114"/>
                  </a:moveTo>
                  <a:cubicBezTo>
                    <a:pt x="22809" y="229"/>
                    <a:pt x="29223" y="6807"/>
                    <a:pt x="29109" y="14808"/>
                  </a:cubicBezTo>
                  <a:cubicBezTo>
                    <a:pt x="29007" y="22809"/>
                    <a:pt x="22416" y="29223"/>
                    <a:pt x="14415" y="29121"/>
                  </a:cubicBezTo>
                  <a:cubicBezTo>
                    <a:pt x="6426" y="29007"/>
                    <a:pt x="0" y="22416"/>
                    <a:pt x="102" y="14415"/>
                  </a:cubicBezTo>
                  <a:cubicBezTo>
                    <a:pt x="203" y="6439"/>
                    <a:pt x="6820" y="0"/>
                    <a:pt x="14796" y="114"/>
                  </a:cubicBezTo>
                  <a:close/>
                </a:path>
              </a:pathLst>
            </a:custGeom>
            <a:ln w="2743" cap="flat">
              <a:miter lim="127000"/>
            </a:ln>
          </p:spPr>
          <p:style>
            <a:lnRef idx="1">
              <a:srgbClr val="26231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4" name="Shape 36100"/>
            <p:cNvSpPr/>
            <p:nvPr/>
          </p:nvSpPr>
          <p:spPr>
            <a:xfrm>
              <a:off x="3492830" y="928723"/>
              <a:ext cx="199960" cy="123418"/>
            </a:xfrm>
            <a:custGeom>
              <a:avLst/>
              <a:gdLst/>
              <a:ahLst/>
              <a:cxnLst/>
              <a:rect l="0" t="0" r="0" b="0"/>
              <a:pathLst>
                <a:path w="199960" h="123418">
                  <a:moveTo>
                    <a:pt x="0" y="0"/>
                  </a:moveTo>
                  <a:lnTo>
                    <a:pt x="199960" y="74267"/>
                  </a:lnTo>
                  <a:lnTo>
                    <a:pt x="199960" y="96585"/>
                  </a:lnTo>
                  <a:lnTo>
                    <a:pt x="194856" y="98273"/>
                  </a:lnTo>
                  <a:cubicBezTo>
                    <a:pt x="193459" y="101079"/>
                    <a:pt x="194564" y="104521"/>
                    <a:pt x="197396" y="105931"/>
                  </a:cubicBezTo>
                  <a:lnTo>
                    <a:pt x="199960" y="105085"/>
                  </a:lnTo>
                  <a:lnTo>
                    <a:pt x="199960" y="122164"/>
                  </a:lnTo>
                  <a:lnTo>
                    <a:pt x="188823" y="12341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5" name="Shape 36101"/>
            <p:cNvSpPr/>
            <p:nvPr/>
          </p:nvSpPr>
          <p:spPr>
            <a:xfrm>
              <a:off x="3692790" y="1002990"/>
              <a:ext cx="34418" cy="47897"/>
            </a:xfrm>
            <a:custGeom>
              <a:avLst/>
              <a:gdLst/>
              <a:ahLst/>
              <a:cxnLst/>
              <a:rect l="0" t="0" r="0" b="0"/>
              <a:pathLst>
                <a:path w="34418" h="47897">
                  <a:moveTo>
                    <a:pt x="0" y="0"/>
                  </a:moveTo>
                  <a:lnTo>
                    <a:pt x="11495" y="4270"/>
                  </a:lnTo>
                  <a:lnTo>
                    <a:pt x="34418" y="44021"/>
                  </a:lnTo>
                  <a:lnTo>
                    <a:pt x="0" y="47897"/>
                  </a:lnTo>
                  <a:lnTo>
                    <a:pt x="0" y="30817"/>
                  </a:lnTo>
                  <a:lnTo>
                    <a:pt x="5094" y="29136"/>
                  </a:lnTo>
                  <a:cubicBezTo>
                    <a:pt x="6517" y="26355"/>
                    <a:pt x="5374" y="22875"/>
                    <a:pt x="2580" y="21465"/>
                  </a:cubicBezTo>
                  <a:lnTo>
                    <a:pt x="0" y="2231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6" name="Shape 36102"/>
            <p:cNvSpPr/>
            <p:nvPr/>
          </p:nvSpPr>
          <p:spPr>
            <a:xfrm>
              <a:off x="3492842" y="928735"/>
              <a:ext cx="199950" cy="123396"/>
            </a:xfrm>
            <a:custGeom>
              <a:avLst/>
              <a:gdLst/>
              <a:ahLst/>
              <a:cxnLst/>
              <a:rect l="0" t="0" r="0" b="0"/>
              <a:pathLst>
                <a:path w="199950" h="123396">
                  <a:moveTo>
                    <a:pt x="2" y="0"/>
                  </a:moveTo>
                  <a:lnTo>
                    <a:pt x="199950" y="74263"/>
                  </a:lnTo>
                  <a:lnTo>
                    <a:pt x="199950" y="96562"/>
                  </a:lnTo>
                  <a:lnTo>
                    <a:pt x="194858" y="98250"/>
                  </a:lnTo>
                  <a:cubicBezTo>
                    <a:pt x="193461" y="101070"/>
                    <a:pt x="194553" y="104511"/>
                    <a:pt x="197385" y="105908"/>
                  </a:cubicBezTo>
                  <a:lnTo>
                    <a:pt x="199950" y="106540"/>
                  </a:lnTo>
                  <a:lnTo>
                    <a:pt x="199950" y="122141"/>
                  </a:lnTo>
                  <a:lnTo>
                    <a:pt x="188800" y="123396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7" name="Shape 36103"/>
            <p:cNvSpPr/>
            <p:nvPr/>
          </p:nvSpPr>
          <p:spPr>
            <a:xfrm>
              <a:off x="3692792" y="1002998"/>
              <a:ext cx="34430" cy="47878"/>
            </a:xfrm>
            <a:custGeom>
              <a:avLst/>
              <a:gdLst/>
              <a:ahLst/>
              <a:cxnLst/>
              <a:rect l="0" t="0" r="0" b="0"/>
              <a:pathLst>
                <a:path w="34430" h="47878">
                  <a:moveTo>
                    <a:pt x="0" y="0"/>
                  </a:moveTo>
                  <a:lnTo>
                    <a:pt x="11481" y="4264"/>
                  </a:lnTo>
                  <a:lnTo>
                    <a:pt x="34430" y="44003"/>
                  </a:lnTo>
                  <a:lnTo>
                    <a:pt x="0" y="47878"/>
                  </a:lnTo>
                  <a:lnTo>
                    <a:pt x="0" y="32277"/>
                  </a:lnTo>
                  <a:lnTo>
                    <a:pt x="14" y="32281"/>
                  </a:lnTo>
                  <a:cubicBezTo>
                    <a:pt x="2096" y="32281"/>
                    <a:pt x="4103" y="31125"/>
                    <a:pt x="5081" y="29131"/>
                  </a:cubicBezTo>
                  <a:cubicBezTo>
                    <a:pt x="6503" y="26350"/>
                    <a:pt x="5386" y="22857"/>
                    <a:pt x="2566" y="21448"/>
                  </a:cubicBezTo>
                  <a:lnTo>
                    <a:pt x="0" y="2229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8" name="Rectangle 36104"/>
            <p:cNvSpPr/>
            <p:nvPr/>
          </p:nvSpPr>
          <p:spPr>
            <a:xfrm>
              <a:off x="3801058" y="645651"/>
              <a:ext cx="56754" cy="37930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9" name="Rectangle 36105"/>
            <p:cNvSpPr/>
            <p:nvPr/>
          </p:nvSpPr>
          <p:spPr>
            <a:xfrm>
              <a:off x="3893908" y="744362"/>
              <a:ext cx="79219" cy="37930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٢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0" name="Rectangle 36106"/>
            <p:cNvSpPr/>
            <p:nvPr/>
          </p:nvSpPr>
          <p:spPr>
            <a:xfrm>
              <a:off x="3896594" y="1014994"/>
              <a:ext cx="69287" cy="37930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٤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1" name="Rectangle 36107"/>
            <p:cNvSpPr/>
            <p:nvPr/>
          </p:nvSpPr>
          <p:spPr>
            <a:xfrm>
              <a:off x="3770846" y="1124650"/>
              <a:ext cx="96954" cy="37930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٥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2" name="Rectangle 36108"/>
            <p:cNvSpPr/>
            <p:nvPr/>
          </p:nvSpPr>
          <p:spPr>
            <a:xfrm>
              <a:off x="3500829" y="1102225"/>
              <a:ext cx="94590" cy="37930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٧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3" name="Rectangle 36109"/>
            <p:cNvSpPr/>
            <p:nvPr/>
          </p:nvSpPr>
          <p:spPr>
            <a:xfrm>
              <a:off x="3415128" y="1014994"/>
              <a:ext cx="94590" cy="37930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٨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4" name="Rectangle 36110"/>
            <p:cNvSpPr/>
            <p:nvPr/>
          </p:nvSpPr>
          <p:spPr>
            <a:xfrm>
              <a:off x="3412108" y="744362"/>
              <a:ext cx="110906" cy="37930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١٠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5" name="Rectangle 36111"/>
            <p:cNvSpPr/>
            <p:nvPr/>
          </p:nvSpPr>
          <p:spPr>
            <a:xfrm>
              <a:off x="3494236" y="653212"/>
              <a:ext cx="113508" cy="37930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١١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6" name="Shape 36112"/>
            <p:cNvSpPr/>
            <p:nvPr/>
          </p:nvSpPr>
          <p:spPr>
            <a:xfrm>
              <a:off x="1603058" y="488785"/>
              <a:ext cx="1025842" cy="1031837"/>
            </a:xfrm>
            <a:custGeom>
              <a:avLst/>
              <a:gdLst/>
              <a:ahLst/>
              <a:cxnLst/>
              <a:rect l="0" t="0" r="0" b="0"/>
              <a:pathLst>
                <a:path w="1025842" h="1031837">
                  <a:moveTo>
                    <a:pt x="517880" y="0"/>
                  </a:moveTo>
                  <a:cubicBezTo>
                    <a:pt x="803516" y="0"/>
                    <a:pt x="1025842" y="229210"/>
                    <a:pt x="1025842" y="514160"/>
                  </a:cubicBezTo>
                  <a:cubicBezTo>
                    <a:pt x="1025842" y="799046"/>
                    <a:pt x="803516" y="1031837"/>
                    <a:pt x="517880" y="1031837"/>
                  </a:cubicBezTo>
                  <a:cubicBezTo>
                    <a:pt x="232296" y="1031837"/>
                    <a:pt x="1575" y="784416"/>
                    <a:pt x="787" y="515976"/>
                  </a:cubicBezTo>
                  <a:cubicBezTo>
                    <a:pt x="0" y="231013"/>
                    <a:pt x="232296" y="0"/>
                    <a:pt x="51788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9FC87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7" name="Shape 36113"/>
            <p:cNvSpPr/>
            <p:nvPr/>
          </p:nvSpPr>
          <p:spPr>
            <a:xfrm>
              <a:off x="2414415" y="1354122"/>
              <a:ext cx="217145" cy="241198"/>
            </a:xfrm>
            <a:custGeom>
              <a:avLst/>
              <a:gdLst/>
              <a:ahLst/>
              <a:cxnLst/>
              <a:rect l="0" t="0" r="0" b="0"/>
              <a:pathLst>
                <a:path w="217145" h="241198">
                  <a:moveTo>
                    <a:pt x="60643" y="0"/>
                  </a:moveTo>
                  <a:cubicBezTo>
                    <a:pt x="60643" y="0"/>
                    <a:pt x="106998" y="56845"/>
                    <a:pt x="108966" y="60630"/>
                  </a:cubicBezTo>
                  <a:cubicBezTo>
                    <a:pt x="110935" y="64465"/>
                    <a:pt x="106959" y="76936"/>
                    <a:pt x="109601" y="80937"/>
                  </a:cubicBezTo>
                  <a:cubicBezTo>
                    <a:pt x="112268" y="84975"/>
                    <a:pt x="119202" y="76378"/>
                    <a:pt x="122403" y="81331"/>
                  </a:cubicBezTo>
                  <a:cubicBezTo>
                    <a:pt x="124905" y="85115"/>
                    <a:pt x="160198" y="143548"/>
                    <a:pt x="176340" y="170294"/>
                  </a:cubicBezTo>
                  <a:cubicBezTo>
                    <a:pt x="178041" y="170040"/>
                    <a:pt x="179731" y="169773"/>
                    <a:pt x="181509" y="169773"/>
                  </a:cubicBezTo>
                  <a:cubicBezTo>
                    <a:pt x="195491" y="169773"/>
                    <a:pt x="207493" y="177914"/>
                    <a:pt x="213322" y="189700"/>
                  </a:cubicBezTo>
                  <a:cubicBezTo>
                    <a:pt x="213335" y="189700"/>
                    <a:pt x="213335" y="189700"/>
                    <a:pt x="213335" y="189712"/>
                  </a:cubicBezTo>
                  <a:cubicBezTo>
                    <a:pt x="215697" y="194475"/>
                    <a:pt x="217145" y="199796"/>
                    <a:pt x="217145" y="205486"/>
                  </a:cubicBezTo>
                  <a:cubicBezTo>
                    <a:pt x="217145" y="225171"/>
                    <a:pt x="201168" y="241198"/>
                    <a:pt x="181509" y="241198"/>
                  </a:cubicBezTo>
                  <a:cubicBezTo>
                    <a:pt x="161722" y="241198"/>
                    <a:pt x="145758" y="225171"/>
                    <a:pt x="145758" y="205486"/>
                  </a:cubicBezTo>
                  <a:cubicBezTo>
                    <a:pt x="145758" y="201295"/>
                    <a:pt x="146609" y="197332"/>
                    <a:pt x="147930" y="193586"/>
                  </a:cubicBezTo>
                  <a:cubicBezTo>
                    <a:pt x="121463" y="170752"/>
                    <a:pt x="70803" y="126962"/>
                    <a:pt x="67196" y="123368"/>
                  </a:cubicBezTo>
                  <a:cubicBezTo>
                    <a:pt x="62319" y="118428"/>
                    <a:pt x="72098" y="117094"/>
                    <a:pt x="68047" y="112623"/>
                  </a:cubicBezTo>
                  <a:cubicBezTo>
                    <a:pt x="64097" y="108141"/>
                    <a:pt x="56629" y="114515"/>
                    <a:pt x="53238" y="109766"/>
                  </a:cubicBezTo>
                  <a:cubicBezTo>
                    <a:pt x="49835" y="105054"/>
                    <a:pt x="0" y="41783"/>
                    <a:pt x="0" y="41783"/>
                  </a:cubicBezTo>
                  <a:lnTo>
                    <a:pt x="606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9FC87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8" name="Shape 36114"/>
            <p:cNvSpPr/>
            <p:nvPr/>
          </p:nvSpPr>
          <p:spPr>
            <a:xfrm>
              <a:off x="1618352" y="1369915"/>
              <a:ext cx="217208" cy="241173"/>
            </a:xfrm>
            <a:custGeom>
              <a:avLst/>
              <a:gdLst/>
              <a:ahLst/>
              <a:cxnLst/>
              <a:rect l="0" t="0" r="0" b="0"/>
              <a:pathLst>
                <a:path w="217208" h="241173">
                  <a:moveTo>
                    <a:pt x="156578" y="0"/>
                  </a:moveTo>
                  <a:lnTo>
                    <a:pt x="217208" y="41745"/>
                  </a:lnTo>
                  <a:cubicBezTo>
                    <a:pt x="217208" y="41745"/>
                    <a:pt x="167424" y="105080"/>
                    <a:pt x="163982" y="109804"/>
                  </a:cubicBezTo>
                  <a:cubicBezTo>
                    <a:pt x="160541" y="114554"/>
                    <a:pt x="153137" y="108153"/>
                    <a:pt x="149085" y="112623"/>
                  </a:cubicBezTo>
                  <a:cubicBezTo>
                    <a:pt x="145047" y="117081"/>
                    <a:pt x="154902" y="118414"/>
                    <a:pt x="149987" y="123330"/>
                  </a:cubicBezTo>
                  <a:cubicBezTo>
                    <a:pt x="146355" y="126936"/>
                    <a:pt x="95720" y="170726"/>
                    <a:pt x="69253" y="193573"/>
                  </a:cubicBezTo>
                  <a:cubicBezTo>
                    <a:pt x="70574" y="197307"/>
                    <a:pt x="71438" y="201270"/>
                    <a:pt x="71438" y="205448"/>
                  </a:cubicBezTo>
                  <a:cubicBezTo>
                    <a:pt x="71438" y="225184"/>
                    <a:pt x="55461" y="241173"/>
                    <a:pt x="35776" y="241173"/>
                  </a:cubicBezTo>
                  <a:cubicBezTo>
                    <a:pt x="16027" y="241173"/>
                    <a:pt x="0" y="225184"/>
                    <a:pt x="0" y="205448"/>
                  </a:cubicBezTo>
                  <a:cubicBezTo>
                    <a:pt x="0" y="185712"/>
                    <a:pt x="16027" y="169773"/>
                    <a:pt x="35776" y="169773"/>
                  </a:cubicBezTo>
                  <a:cubicBezTo>
                    <a:pt x="37529" y="169773"/>
                    <a:pt x="39192" y="170040"/>
                    <a:pt x="40868" y="170294"/>
                  </a:cubicBezTo>
                  <a:cubicBezTo>
                    <a:pt x="56985" y="143561"/>
                    <a:pt x="92240" y="85128"/>
                    <a:pt x="94755" y="81331"/>
                  </a:cubicBezTo>
                  <a:cubicBezTo>
                    <a:pt x="98006" y="76378"/>
                    <a:pt x="104927" y="84925"/>
                    <a:pt x="107607" y="80911"/>
                  </a:cubicBezTo>
                  <a:cubicBezTo>
                    <a:pt x="110287" y="76924"/>
                    <a:pt x="106274" y="64427"/>
                    <a:pt x="108255" y="60630"/>
                  </a:cubicBezTo>
                  <a:cubicBezTo>
                    <a:pt x="110249" y="56845"/>
                    <a:pt x="156578" y="0"/>
                    <a:pt x="15657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9FC87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9" name="Shape 36115"/>
            <p:cNvSpPr/>
            <p:nvPr/>
          </p:nvSpPr>
          <p:spPr>
            <a:xfrm>
              <a:off x="1720655" y="627880"/>
              <a:ext cx="802411" cy="565747"/>
            </a:xfrm>
            <a:custGeom>
              <a:avLst/>
              <a:gdLst/>
              <a:ahLst/>
              <a:cxnLst/>
              <a:rect l="0" t="0" r="0" b="0"/>
              <a:pathLst>
                <a:path w="802411" h="565747">
                  <a:moveTo>
                    <a:pt x="401257" y="0"/>
                  </a:moveTo>
                  <a:cubicBezTo>
                    <a:pt x="622795" y="0"/>
                    <a:pt x="802411" y="179654"/>
                    <a:pt x="802411" y="401193"/>
                  </a:cubicBezTo>
                  <a:cubicBezTo>
                    <a:pt x="802411" y="416560"/>
                    <a:pt x="801307" y="431698"/>
                    <a:pt x="799681" y="446608"/>
                  </a:cubicBezTo>
                  <a:cubicBezTo>
                    <a:pt x="762064" y="272034"/>
                    <a:pt x="607009" y="141084"/>
                    <a:pt x="421119" y="141084"/>
                  </a:cubicBezTo>
                  <a:cubicBezTo>
                    <a:pt x="207150" y="141084"/>
                    <a:pt x="33744" y="314541"/>
                    <a:pt x="33744" y="528460"/>
                  </a:cubicBezTo>
                  <a:cubicBezTo>
                    <a:pt x="33744" y="541033"/>
                    <a:pt x="34392" y="553479"/>
                    <a:pt x="35573" y="565747"/>
                  </a:cubicBezTo>
                  <a:cubicBezTo>
                    <a:pt x="12929" y="515506"/>
                    <a:pt x="0" y="459905"/>
                    <a:pt x="0" y="401193"/>
                  </a:cubicBezTo>
                  <a:cubicBezTo>
                    <a:pt x="0" y="179654"/>
                    <a:pt x="179654" y="0"/>
                    <a:pt x="40125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6DB2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0" name="Shape 36116"/>
            <p:cNvSpPr/>
            <p:nvPr/>
          </p:nvSpPr>
          <p:spPr>
            <a:xfrm>
              <a:off x="1754406" y="768963"/>
              <a:ext cx="765924" cy="661289"/>
            </a:xfrm>
            <a:custGeom>
              <a:avLst/>
              <a:gdLst/>
              <a:ahLst/>
              <a:cxnLst/>
              <a:rect l="0" t="0" r="0" b="0"/>
              <a:pathLst>
                <a:path w="765924" h="661289">
                  <a:moveTo>
                    <a:pt x="387363" y="0"/>
                  </a:moveTo>
                  <a:cubicBezTo>
                    <a:pt x="573265" y="0"/>
                    <a:pt x="728320" y="130950"/>
                    <a:pt x="765924" y="305524"/>
                  </a:cubicBezTo>
                  <a:cubicBezTo>
                    <a:pt x="743331" y="505676"/>
                    <a:pt x="573659" y="661289"/>
                    <a:pt x="367500" y="661289"/>
                  </a:cubicBezTo>
                  <a:cubicBezTo>
                    <a:pt x="204622" y="661289"/>
                    <a:pt x="64719" y="564109"/>
                    <a:pt x="1816" y="424662"/>
                  </a:cubicBezTo>
                  <a:cubicBezTo>
                    <a:pt x="648" y="412394"/>
                    <a:pt x="0" y="399961"/>
                    <a:pt x="0" y="387376"/>
                  </a:cubicBezTo>
                  <a:cubicBezTo>
                    <a:pt x="0" y="173457"/>
                    <a:pt x="173393" y="0"/>
                    <a:pt x="38736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6DB2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1" name="Shape 36117"/>
            <p:cNvSpPr/>
            <p:nvPr/>
          </p:nvSpPr>
          <p:spPr>
            <a:xfrm>
              <a:off x="2180779" y="295646"/>
              <a:ext cx="561569" cy="369717"/>
            </a:xfrm>
            <a:custGeom>
              <a:avLst/>
              <a:gdLst/>
              <a:ahLst/>
              <a:cxnLst/>
              <a:rect l="0" t="0" r="0" b="0"/>
              <a:pathLst>
                <a:path w="561569" h="369717">
                  <a:moveTo>
                    <a:pt x="216102" y="1659"/>
                  </a:moveTo>
                  <a:cubicBezTo>
                    <a:pt x="255390" y="2212"/>
                    <a:pt x="300835" y="11986"/>
                    <a:pt x="353009" y="35402"/>
                  </a:cubicBezTo>
                  <a:cubicBezTo>
                    <a:pt x="561569" y="128963"/>
                    <a:pt x="497421" y="294787"/>
                    <a:pt x="481368" y="332239"/>
                  </a:cubicBezTo>
                  <a:cubicBezTo>
                    <a:pt x="465290" y="369717"/>
                    <a:pt x="457302" y="356306"/>
                    <a:pt x="419824" y="342958"/>
                  </a:cubicBezTo>
                  <a:cubicBezTo>
                    <a:pt x="410235" y="339529"/>
                    <a:pt x="380619" y="327058"/>
                    <a:pt x="341681" y="310230"/>
                  </a:cubicBezTo>
                  <a:cubicBezTo>
                    <a:pt x="228892" y="261450"/>
                    <a:pt x="37198" y="175686"/>
                    <a:pt x="21285" y="163736"/>
                  </a:cubicBezTo>
                  <a:cubicBezTo>
                    <a:pt x="21171" y="163647"/>
                    <a:pt x="21133" y="163609"/>
                    <a:pt x="20993" y="163558"/>
                  </a:cubicBezTo>
                  <a:cubicBezTo>
                    <a:pt x="0" y="147657"/>
                    <a:pt x="5245" y="142260"/>
                    <a:pt x="13271" y="126309"/>
                  </a:cubicBezTo>
                  <a:cubicBezTo>
                    <a:pt x="35789" y="81332"/>
                    <a:pt x="98239" y="0"/>
                    <a:pt x="216102" y="165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9FC87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2" name="Shape 36118"/>
            <p:cNvSpPr/>
            <p:nvPr/>
          </p:nvSpPr>
          <p:spPr>
            <a:xfrm>
              <a:off x="1471387" y="301718"/>
              <a:ext cx="561048" cy="387346"/>
            </a:xfrm>
            <a:custGeom>
              <a:avLst/>
              <a:gdLst/>
              <a:ahLst/>
              <a:cxnLst/>
              <a:rect l="0" t="0" r="0" b="0"/>
              <a:pathLst>
                <a:path w="561048" h="387346">
                  <a:moveTo>
                    <a:pt x="333197" y="11762"/>
                  </a:moveTo>
                  <a:cubicBezTo>
                    <a:pt x="450478" y="0"/>
                    <a:pt x="519703" y="75669"/>
                    <a:pt x="545973" y="118513"/>
                  </a:cubicBezTo>
                  <a:cubicBezTo>
                    <a:pt x="555358" y="133765"/>
                    <a:pt x="561048" y="138693"/>
                    <a:pt x="541439" y="156270"/>
                  </a:cubicBezTo>
                  <a:cubicBezTo>
                    <a:pt x="541287" y="156359"/>
                    <a:pt x="541287" y="156422"/>
                    <a:pt x="541160" y="156549"/>
                  </a:cubicBezTo>
                  <a:cubicBezTo>
                    <a:pt x="526390" y="169732"/>
                    <a:pt x="342760" y="271662"/>
                    <a:pt x="234569" y="329967"/>
                  </a:cubicBezTo>
                  <a:cubicBezTo>
                    <a:pt x="197218" y="350072"/>
                    <a:pt x="168796" y="365032"/>
                    <a:pt x="159576" y="369236"/>
                  </a:cubicBezTo>
                  <a:cubicBezTo>
                    <a:pt x="141453" y="377529"/>
                    <a:pt x="130677" y="385175"/>
                    <a:pt x="122033" y="386260"/>
                  </a:cubicBezTo>
                  <a:cubicBezTo>
                    <a:pt x="113389" y="387346"/>
                    <a:pt x="106877" y="381872"/>
                    <a:pt x="97282" y="363927"/>
                  </a:cubicBezTo>
                  <a:cubicBezTo>
                    <a:pt x="78105" y="328012"/>
                    <a:pt x="0" y="168220"/>
                    <a:pt x="199708" y="57121"/>
                  </a:cubicBezTo>
                  <a:cubicBezTo>
                    <a:pt x="249669" y="29317"/>
                    <a:pt x="294103" y="15682"/>
                    <a:pt x="333197" y="11762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9FC87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3" name="Shape 36119"/>
            <p:cNvSpPr/>
            <p:nvPr/>
          </p:nvSpPr>
          <p:spPr>
            <a:xfrm>
              <a:off x="1588754" y="0"/>
              <a:ext cx="1011034" cy="376519"/>
            </a:xfrm>
            <a:custGeom>
              <a:avLst/>
              <a:gdLst/>
              <a:ahLst/>
              <a:cxnLst/>
              <a:rect l="0" t="0" r="0" b="0"/>
              <a:pathLst>
                <a:path w="1011034" h="376519">
                  <a:moveTo>
                    <a:pt x="506996" y="0"/>
                  </a:moveTo>
                  <a:lnTo>
                    <a:pt x="507649" y="0"/>
                  </a:lnTo>
                  <a:lnTo>
                    <a:pt x="612151" y="7755"/>
                  </a:lnTo>
                  <a:cubicBezTo>
                    <a:pt x="719767" y="23785"/>
                    <a:pt x="828754" y="66095"/>
                    <a:pt x="871626" y="148096"/>
                  </a:cubicBezTo>
                  <a:cubicBezTo>
                    <a:pt x="893178" y="189307"/>
                    <a:pt x="899439" y="221210"/>
                    <a:pt x="904024" y="244552"/>
                  </a:cubicBezTo>
                  <a:cubicBezTo>
                    <a:pt x="911009" y="279960"/>
                    <a:pt x="913524" y="293181"/>
                    <a:pt x="960323" y="309551"/>
                  </a:cubicBezTo>
                  <a:cubicBezTo>
                    <a:pt x="970001" y="312993"/>
                    <a:pt x="1011034" y="327737"/>
                    <a:pt x="1007656" y="337427"/>
                  </a:cubicBezTo>
                  <a:cubicBezTo>
                    <a:pt x="1004278" y="347118"/>
                    <a:pt x="966965" y="351550"/>
                    <a:pt x="948068" y="344615"/>
                  </a:cubicBezTo>
                  <a:cubicBezTo>
                    <a:pt x="886777" y="322175"/>
                    <a:pt x="876668" y="296330"/>
                    <a:pt x="868375" y="255639"/>
                  </a:cubicBezTo>
                  <a:cubicBezTo>
                    <a:pt x="873087" y="45137"/>
                    <a:pt x="600685" y="11266"/>
                    <a:pt x="420929" y="35828"/>
                  </a:cubicBezTo>
                  <a:cubicBezTo>
                    <a:pt x="236461" y="61063"/>
                    <a:pt x="173926" y="149747"/>
                    <a:pt x="153733" y="189066"/>
                  </a:cubicBezTo>
                  <a:cubicBezTo>
                    <a:pt x="135636" y="224448"/>
                    <a:pt x="144386" y="254281"/>
                    <a:pt x="145555" y="292228"/>
                  </a:cubicBezTo>
                  <a:cubicBezTo>
                    <a:pt x="138582" y="323000"/>
                    <a:pt x="124473" y="345314"/>
                    <a:pt x="73876" y="365837"/>
                  </a:cubicBezTo>
                  <a:cubicBezTo>
                    <a:pt x="66751" y="368714"/>
                    <a:pt x="44989" y="375448"/>
                    <a:pt x="29061" y="376251"/>
                  </a:cubicBezTo>
                  <a:cubicBezTo>
                    <a:pt x="23752" y="376519"/>
                    <a:pt x="19091" y="376127"/>
                    <a:pt x="15837" y="374715"/>
                  </a:cubicBezTo>
                  <a:cubicBezTo>
                    <a:pt x="0" y="367857"/>
                    <a:pt x="50368" y="341720"/>
                    <a:pt x="60515" y="333478"/>
                  </a:cubicBezTo>
                  <a:cubicBezTo>
                    <a:pt x="98895" y="302159"/>
                    <a:pt x="107798" y="299429"/>
                    <a:pt x="113068" y="263729"/>
                  </a:cubicBezTo>
                  <a:cubicBezTo>
                    <a:pt x="116510" y="240196"/>
                    <a:pt x="121183" y="208014"/>
                    <a:pt x="140703" y="165812"/>
                  </a:cubicBezTo>
                  <a:cubicBezTo>
                    <a:pt x="192519" y="53862"/>
                    <a:pt x="365150" y="6631"/>
                    <a:pt x="497738" y="217"/>
                  </a:cubicBezTo>
                  <a:lnTo>
                    <a:pt x="50699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9FC87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4" name="Shape 36121"/>
            <p:cNvSpPr/>
            <p:nvPr/>
          </p:nvSpPr>
          <p:spPr>
            <a:xfrm>
              <a:off x="2279243" y="701443"/>
              <a:ext cx="20904" cy="26149"/>
            </a:xfrm>
            <a:custGeom>
              <a:avLst/>
              <a:gdLst/>
              <a:ahLst/>
              <a:cxnLst/>
              <a:rect l="0" t="0" r="0" b="0"/>
              <a:pathLst>
                <a:path w="20904" h="26149">
                  <a:moveTo>
                    <a:pt x="11760" y="0"/>
                  </a:moveTo>
                  <a:lnTo>
                    <a:pt x="20904" y="5219"/>
                  </a:lnTo>
                  <a:lnTo>
                    <a:pt x="9144" y="26149"/>
                  </a:lnTo>
                  <a:lnTo>
                    <a:pt x="0" y="20929"/>
                  </a:lnTo>
                  <a:lnTo>
                    <a:pt x="117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6DB2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5" name="Shape 36122"/>
            <p:cNvSpPr/>
            <p:nvPr/>
          </p:nvSpPr>
          <p:spPr>
            <a:xfrm>
              <a:off x="2407538" y="826353"/>
              <a:ext cx="25997" cy="21488"/>
            </a:xfrm>
            <a:custGeom>
              <a:avLst/>
              <a:gdLst/>
              <a:ahLst/>
              <a:cxnLst/>
              <a:rect l="0" t="0" r="0" b="0"/>
              <a:pathLst>
                <a:path w="25997" h="21488">
                  <a:moveTo>
                    <a:pt x="20523" y="0"/>
                  </a:moveTo>
                  <a:lnTo>
                    <a:pt x="25997" y="8979"/>
                  </a:lnTo>
                  <a:lnTo>
                    <a:pt x="5512" y="21488"/>
                  </a:lnTo>
                  <a:lnTo>
                    <a:pt x="0" y="12497"/>
                  </a:lnTo>
                  <a:lnTo>
                    <a:pt x="205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6DB2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6" name="Shape 36123"/>
            <p:cNvSpPr/>
            <p:nvPr/>
          </p:nvSpPr>
          <p:spPr>
            <a:xfrm>
              <a:off x="2462373" y="1002400"/>
              <a:ext cx="24359" cy="11328"/>
            </a:xfrm>
            <a:custGeom>
              <a:avLst/>
              <a:gdLst/>
              <a:ahLst/>
              <a:cxnLst/>
              <a:rect l="0" t="0" r="0" b="0"/>
              <a:pathLst>
                <a:path w="24359" h="11328">
                  <a:moveTo>
                    <a:pt x="24041" y="0"/>
                  </a:moveTo>
                  <a:lnTo>
                    <a:pt x="24359" y="10516"/>
                  </a:lnTo>
                  <a:lnTo>
                    <a:pt x="368" y="11328"/>
                  </a:lnTo>
                  <a:lnTo>
                    <a:pt x="0" y="800"/>
                  </a:lnTo>
                  <a:lnTo>
                    <a:pt x="2404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6DB2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7" name="Shape 36124"/>
            <p:cNvSpPr/>
            <p:nvPr/>
          </p:nvSpPr>
          <p:spPr>
            <a:xfrm>
              <a:off x="2424773" y="1173399"/>
              <a:ext cx="26213" cy="20421"/>
            </a:xfrm>
            <a:custGeom>
              <a:avLst/>
              <a:gdLst/>
              <a:ahLst/>
              <a:cxnLst/>
              <a:rect l="0" t="0" r="0" b="0"/>
              <a:pathLst>
                <a:path w="26213" h="20421">
                  <a:moveTo>
                    <a:pt x="4889" y="0"/>
                  </a:moveTo>
                  <a:lnTo>
                    <a:pt x="26213" y="11075"/>
                  </a:lnTo>
                  <a:lnTo>
                    <a:pt x="21374" y="20421"/>
                  </a:lnTo>
                  <a:lnTo>
                    <a:pt x="0" y="9360"/>
                  </a:lnTo>
                  <a:lnTo>
                    <a:pt x="488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6DB2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8" name="Shape 36125"/>
            <p:cNvSpPr/>
            <p:nvPr/>
          </p:nvSpPr>
          <p:spPr>
            <a:xfrm>
              <a:off x="2308888" y="1305728"/>
              <a:ext cx="22073" cy="25819"/>
            </a:xfrm>
            <a:custGeom>
              <a:avLst/>
              <a:gdLst/>
              <a:ahLst/>
              <a:cxnLst/>
              <a:rect l="0" t="0" r="0" b="0"/>
              <a:pathLst>
                <a:path w="22073" h="25819">
                  <a:moveTo>
                    <a:pt x="8852" y="0"/>
                  </a:moveTo>
                  <a:lnTo>
                    <a:pt x="22073" y="20065"/>
                  </a:lnTo>
                  <a:lnTo>
                    <a:pt x="13208" y="25819"/>
                  </a:lnTo>
                  <a:lnTo>
                    <a:pt x="0" y="5791"/>
                  </a:lnTo>
                  <a:lnTo>
                    <a:pt x="88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6DB2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9" name="Shape 36128"/>
            <p:cNvSpPr/>
            <p:nvPr/>
          </p:nvSpPr>
          <p:spPr>
            <a:xfrm>
              <a:off x="1822332" y="1223502"/>
              <a:ext cx="25717" cy="22543"/>
            </a:xfrm>
            <a:custGeom>
              <a:avLst/>
              <a:gdLst/>
              <a:ahLst/>
              <a:cxnLst/>
              <a:rect l="0" t="0" r="0" b="0"/>
              <a:pathLst>
                <a:path w="25717" h="22543">
                  <a:moveTo>
                    <a:pt x="19621" y="0"/>
                  </a:moveTo>
                  <a:lnTo>
                    <a:pt x="25717" y="8674"/>
                  </a:lnTo>
                  <a:lnTo>
                    <a:pt x="6058" y="22543"/>
                  </a:lnTo>
                  <a:lnTo>
                    <a:pt x="0" y="13945"/>
                  </a:lnTo>
                  <a:lnTo>
                    <a:pt x="1962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6DB2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10" name="Shape 36129"/>
            <p:cNvSpPr/>
            <p:nvPr/>
          </p:nvSpPr>
          <p:spPr>
            <a:xfrm>
              <a:off x="1756970" y="1061464"/>
              <a:ext cx="24930" cy="13017"/>
            </a:xfrm>
            <a:custGeom>
              <a:avLst/>
              <a:gdLst/>
              <a:ahLst/>
              <a:cxnLst/>
              <a:rect l="0" t="0" r="0" b="0"/>
              <a:pathLst>
                <a:path w="24930" h="13017">
                  <a:moveTo>
                    <a:pt x="23889" y="0"/>
                  </a:moveTo>
                  <a:lnTo>
                    <a:pt x="24930" y="10554"/>
                  </a:lnTo>
                  <a:lnTo>
                    <a:pt x="1054" y="13017"/>
                  </a:lnTo>
                  <a:lnTo>
                    <a:pt x="0" y="2451"/>
                  </a:lnTo>
                  <a:lnTo>
                    <a:pt x="2388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6DB2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11" name="Shape 36130"/>
            <p:cNvSpPr/>
            <p:nvPr/>
          </p:nvSpPr>
          <p:spPr>
            <a:xfrm>
              <a:off x="1780730" y="880690"/>
              <a:ext cx="26264" cy="19266"/>
            </a:xfrm>
            <a:custGeom>
              <a:avLst/>
              <a:gdLst/>
              <a:ahLst/>
              <a:cxnLst/>
              <a:rect l="0" t="0" r="0" b="0"/>
              <a:pathLst>
                <a:path w="26264" h="19266">
                  <a:moveTo>
                    <a:pt x="4191" y="0"/>
                  </a:moveTo>
                  <a:lnTo>
                    <a:pt x="26264" y="9538"/>
                  </a:lnTo>
                  <a:lnTo>
                    <a:pt x="22047" y="19266"/>
                  </a:lnTo>
                  <a:lnTo>
                    <a:pt x="0" y="9716"/>
                  </a:lnTo>
                  <a:lnTo>
                    <a:pt x="419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6DB2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12" name="Shape 36131"/>
            <p:cNvSpPr/>
            <p:nvPr/>
          </p:nvSpPr>
          <p:spPr>
            <a:xfrm>
              <a:off x="1890718" y="734637"/>
              <a:ext cx="23012" cy="25527"/>
            </a:xfrm>
            <a:custGeom>
              <a:avLst/>
              <a:gdLst/>
              <a:ahLst/>
              <a:cxnLst/>
              <a:rect l="0" t="0" r="0" b="0"/>
              <a:pathLst>
                <a:path w="23012" h="25527">
                  <a:moveTo>
                    <a:pt x="8395" y="0"/>
                  </a:moveTo>
                  <a:lnTo>
                    <a:pt x="23012" y="19126"/>
                  </a:lnTo>
                  <a:lnTo>
                    <a:pt x="14516" y="25527"/>
                  </a:lnTo>
                  <a:lnTo>
                    <a:pt x="0" y="6401"/>
                  </a:lnTo>
                  <a:lnTo>
                    <a:pt x="839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6DB2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13" name="Shape 36132"/>
            <p:cNvSpPr/>
            <p:nvPr/>
          </p:nvSpPr>
          <p:spPr>
            <a:xfrm>
              <a:off x="2429970" y="797740"/>
              <a:ext cx="105003" cy="496303"/>
            </a:xfrm>
            <a:custGeom>
              <a:avLst/>
              <a:gdLst/>
              <a:ahLst/>
              <a:cxnLst/>
              <a:rect l="0" t="0" r="0" b="0"/>
              <a:pathLst>
                <a:path w="105003" h="496303">
                  <a:moveTo>
                    <a:pt x="24625" y="0"/>
                  </a:moveTo>
                  <a:cubicBezTo>
                    <a:pt x="52972" y="39776"/>
                    <a:pt x="100355" y="117449"/>
                    <a:pt x="102248" y="225399"/>
                  </a:cubicBezTo>
                  <a:cubicBezTo>
                    <a:pt x="104140" y="333350"/>
                    <a:pt x="88989" y="418642"/>
                    <a:pt x="0" y="496303"/>
                  </a:cubicBezTo>
                  <a:cubicBezTo>
                    <a:pt x="88112" y="403949"/>
                    <a:pt x="105003" y="273037"/>
                    <a:pt x="87097" y="168592"/>
                  </a:cubicBezTo>
                  <a:cubicBezTo>
                    <a:pt x="72707" y="84455"/>
                    <a:pt x="30505" y="17742"/>
                    <a:pt x="2462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6DB2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14" name="Shape 36133"/>
            <p:cNvSpPr/>
            <p:nvPr/>
          </p:nvSpPr>
          <p:spPr>
            <a:xfrm>
              <a:off x="1698804" y="852687"/>
              <a:ext cx="354216" cy="566357"/>
            </a:xfrm>
            <a:custGeom>
              <a:avLst/>
              <a:gdLst/>
              <a:ahLst/>
              <a:cxnLst/>
              <a:rect l="0" t="0" r="0" b="0"/>
              <a:pathLst>
                <a:path w="354216" h="566357">
                  <a:moveTo>
                    <a:pt x="71971" y="0"/>
                  </a:moveTo>
                  <a:cubicBezTo>
                    <a:pt x="32207" y="88964"/>
                    <a:pt x="11341" y="214021"/>
                    <a:pt x="58725" y="327698"/>
                  </a:cubicBezTo>
                  <a:cubicBezTo>
                    <a:pt x="106045" y="441350"/>
                    <a:pt x="215976" y="522796"/>
                    <a:pt x="354216" y="566357"/>
                  </a:cubicBezTo>
                  <a:cubicBezTo>
                    <a:pt x="164770" y="524650"/>
                    <a:pt x="83312" y="412737"/>
                    <a:pt x="49225" y="331470"/>
                  </a:cubicBezTo>
                  <a:cubicBezTo>
                    <a:pt x="0" y="214021"/>
                    <a:pt x="24600" y="81496"/>
                    <a:pt x="7197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6DB2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15" name="Shape 36134"/>
            <p:cNvSpPr/>
            <p:nvPr/>
          </p:nvSpPr>
          <p:spPr>
            <a:xfrm>
              <a:off x="2115131" y="874835"/>
              <a:ext cx="311506" cy="152260"/>
            </a:xfrm>
            <a:custGeom>
              <a:avLst/>
              <a:gdLst/>
              <a:ahLst/>
              <a:cxnLst/>
              <a:rect l="0" t="0" r="0" b="0"/>
              <a:pathLst>
                <a:path w="311506" h="152260">
                  <a:moveTo>
                    <a:pt x="283604" y="0"/>
                  </a:moveTo>
                  <a:cubicBezTo>
                    <a:pt x="287972" y="0"/>
                    <a:pt x="291986" y="1879"/>
                    <a:pt x="294843" y="4788"/>
                  </a:cubicBezTo>
                  <a:cubicBezTo>
                    <a:pt x="299580" y="2832"/>
                    <a:pt x="302603" y="1727"/>
                    <a:pt x="303365" y="1727"/>
                  </a:cubicBezTo>
                  <a:cubicBezTo>
                    <a:pt x="311506" y="1892"/>
                    <a:pt x="309308" y="3137"/>
                    <a:pt x="308318" y="9957"/>
                  </a:cubicBezTo>
                  <a:cubicBezTo>
                    <a:pt x="308153" y="10592"/>
                    <a:pt x="304978" y="12662"/>
                    <a:pt x="299479" y="15608"/>
                  </a:cubicBezTo>
                  <a:cubicBezTo>
                    <a:pt x="299517" y="16002"/>
                    <a:pt x="299720" y="16281"/>
                    <a:pt x="299720" y="16713"/>
                  </a:cubicBezTo>
                  <a:cubicBezTo>
                    <a:pt x="299720" y="25921"/>
                    <a:pt x="292494" y="33388"/>
                    <a:pt x="283604" y="33388"/>
                  </a:cubicBezTo>
                  <a:cubicBezTo>
                    <a:pt x="279540" y="33388"/>
                    <a:pt x="275869" y="31610"/>
                    <a:pt x="273075" y="29007"/>
                  </a:cubicBezTo>
                  <a:cubicBezTo>
                    <a:pt x="193485" y="67983"/>
                    <a:pt x="6439" y="152260"/>
                    <a:pt x="6439" y="152260"/>
                  </a:cubicBezTo>
                  <a:lnTo>
                    <a:pt x="0" y="142430"/>
                  </a:lnTo>
                  <a:cubicBezTo>
                    <a:pt x="0" y="142430"/>
                    <a:pt x="187287" y="53048"/>
                    <a:pt x="267564" y="16802"/>
                  </a:cubicBezTo>
                  <a:lnTo>
                    <a:pt x="267564" y="16713"/>
                  </a:lnTo>
                  <a:cubicBezTo>
                    <a:pt x="267564" y="7518"/>
                    <a:pt x="274764" y="0"/>
                    <a:pt x="28360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6DB2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16" name="Shape 36135"/>
            <p:cNvSpPr/>
            <p:nvPr/>
          </p:nvSpPr>
          <p:spPr>
            <a:xfrm>
              <a:off x="1853418" y="942819"/>
              <a:ext cx="257124" cy="80937"/>
            </a:xfrm>
            <a:custGeom>
              <a:avLst/>
              <a:gdLst/>
              <a:ahLst/>
              <a:cxnLst/>
              <a:rect l="0" t="0" r="0" b="0"/>
              <a:pathLst>
                <a:path w="257124" h="80937">
                  <a:moveTo>
                    <a:pt x="74143" y="0"/>
                  </a:moveTo>
                  <a:cubicBezTo>
                    <a:pt x="89497" y="0"/>
                    <a:pt x="101968" y="12433"/>
                    <a:pt x="101968" y="27801"/>
                  </a:cubicBezTo>
                  <a:cubicBezTo>
                    <a:pt x="101968" y="27877"/>
                    <a:pt x="101854" y="27940"/>
                    <a:pt x="101854" y="28017"/>
                  </a:cubicBezTo>
                  <a:cubicBezTo>
                    <a:pt x="173546" y="44082"/>
                    <a:pt x="257124" y="65710"/>
                    <a:pt x="257124" y="65710"/>
                  </a:cubicBezTo>
                  <a:lnTo>
                    <a:pt x="253174" y="80937"/>
                  </a:lnTo>
                  <a:cubicBezTo>
                    <a:pt x="253174" y="80937"/>
                    <a:pt x="167767" y="61989"/>
                    <a:pt x="96317" y="43676"/>
                  </a:cubicBezTo>
                  <a:cubicBezTo>
                    <a:pt x="91275" y="50737"/>
                    <a:pt x="83426" y="55613"/>
                    <a:pt x="74143" y="55613"/>
                  </a:cubicBezTo>
                  <a:cubicBezTo>
                    <a:pt x="59652" y="55613"/>
                    <a:pt x="48108" y="44450"/>
                    <a:pt x="46825" y="30340"/>
                  </a:cubicBezTo>
                  <a:cubicBezTo>
                    <a:pt x="19063" y="22327"/>
                    <a:pt x="0" y="15583"/>
                    <a:pt x="1194" y="12357"/>
                  </a:cubicBezTo>
                  <a:cubicBezTo>
                    <a:pt x="2299" y="9208"/>
                    <a:pt x="21514" y="11659"/>
                    <a:pt x="48603" y="16840"/>
                  </a:cubicBezTo>
                  <a:cubicBezTo>
                    <a:pt x="52883" y="6909"/>
                    <a:pt x="62662" y="0"/>
                    <a:pt x="7414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6DB2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17" name="Shape 36136"/>
            <p:cNvSpPr/>
            <p:nvPr/>
          </p:nvSpPr>
          <p:spPr>
            <a:xfrm>
              <a:off x="1823079" y="827349"/>
              <a:ext cx="396977" cy="257962"/>
            </a:xfrm>
            <a:custGeom>
              <a:avLst/>
              <a:gdLst/>
              <a:ahLst/>
              <a:cxnLst/>
              <a:rect l="0" t="0" r="0" b="0"/>
              <a:pathLst>
                <a:path w="396977" h="257962">
                  <a:moveTo>
                    <a:pt x="7201" y="1295"/>
                  </a:moveTo>
                  <a:lnTo>
                    <a:pt x="394348" y="249441"/>
                  </a:lnTo>
                  <a:cubicBezTo>
                    <a:pt x="396329" y="250685"/>
                    <a:pt x="396977" y="253390"/>
                    <a:pt x="395694" y="255410"/>
                  </a:cubicBezTo>
                  <a:cubicBezTo>
                    <a:pt x="394475" y="257378"/>
                    <a:pt x="391719" y="257962"/>
                    <a:pt x="389763" y="256667"/>
                  </a:cubicBezTo>
                  <a:lnTo>
                    <a:pt x="2565" y="8522"/>
                  </a:lnTo>
                  <a:cubicBezTo>
                    <a:pt x="546" y="7239"/>
                    <a:pt x="0" y="4534"/>
                    <a:pt x="1244" y="2603"/>
                  </a:cubicBezTo>
                  <a:cubicBezTo>
                    <a:pt x="2565" y="584"/>
                    <a:pt x="5181" y="0"/>
                    <a:pt x="7201" y="1295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6DB2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18" name="Shape 36137"/>
            <p:cNvSpPr/>
            <p:nvPr/>
          </p:nvSpPr>
          <p:spPr>
            <a:xfrm>
              <a:off x="2089267" y="990947"/>
              <a:ext cx="63055" cy="63043"/>
            </a:xfrm>
            <a:custGeom>
              <a:avLst/>
              <a:gdLst/>
              <a:ahLst/>
              <a:cxnLst/>
              <a:rect l="0" t="0" r="0" b="0"/>
              <a:pathLst>
                <a:path w="63055" h="63043">
                  <a:moveTo>
                    <a:pt x="31534" y="0"/>
                  </a:moveTo>
                  <a:cubicBezTo>
                    <a:pt x="48933" y="0"/>
                    <a:pt x="63055" y="14148"/>
                    <a:pt x="63055" y="31509"/>
                  </a:cubicBezTo>
                  <a:cubicBezTo>
                    <a:pt x="63055" y="48933"/>
                    <a:pt x="48933" y="63043"/>
                    <a:pt x="31534" y="63043"/>
                  </a:cubicBezTo>
                  <a:cubicBezTo>
                    <a:pt x="14135" y="63043"/>
                    <a:pt x="0" y="48933"/>
                    <a:pt x="0" y="31509"/>
                  </a:cubicBezTo>
                  <a:cubicBezTo>
                    <a:pt x="0" y="14148"/>
                    <a:pt x="14135" y="0"/>
                    <a:pt x="3153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6DB2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19" name="Shape 36138"/>
            <p:cNvSpPr/>
            <p:nvPr/>
          </p:nvSpPr>
          <p:spPr>
            <a:xfrm>
              <a:off x="2097019" y="998430"/>
              <a:ext cx="47752" cy="47752"/>
            </a:xfrm>
            <a:custGeom>
              <a:avLst/>
              <a:gdLst/>
              <a:ahLst/>
              <a:cxnLst/>
              <a:rect l="0" t="0" r="0" b="0"/>
              <a:pathLst>
                <a:path w="47752" h="47752">
                  <a:moveTo>
                    <a:pt x="23927" y="0"/>
                  </a:moveTo>
                  <a:cubicBezTo>
                    <a:pt x="37071" y="0"/>
                    <a:pt x="47752" y="10668"/>
                    <a:pt x="47752" y="23901"/>
                  </a:cubicBezTo>
                  <a:cubicBezTo>
                    <a:pt x="47752" y="37059"/>
                    <a:pt x="37071" y="47752"/>
                    <a:pt x="23927" y="47752"/>
                  </a:cubicBezTo>
                  <a:cubicBezTo>
                    <a:pt x="10681" y="47752"/>
                    <a:pt x="0" y="37059"/>
                    <a:pt x="0" y="23901"/>
                  </a:cubicBezTo>
                  <a:cubicBezTo>
                    <a:pt x="0" y="10668"/>
                    <a:pt x="10681" y="0"/>
                    <a:pt x="2392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6DB2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20" name="Shape 36139"/>
            <p:cNvSpPr/>
            <p:nvPr/>
          </p:nvSpPr>
          <p:spPr>
            <a:xfrm>
              <a:off x="2114236" y="1000277"/>
              <a:ext cx="24028" cy="14453"/>
            </a:xfrm>
            <a:custGeom>
              <a:avLst/>
              <a:gdLst/>
              <a:ahLst/>
              <a:cxnLst/>
              <a:rect l="0" t="0" r="0" b="0"/>
              <a:pathLst>
                <a:path w="24028" h="14453">
                  <a:moveTo>
                    <a:pt x="6026" y="214"/>
                  </a:moveTo>
                  <a:cubicBezTo>
                    <a:pt x="8379" y="0"/>
                    <a:pt x="11322" y="473"/>
                    <a:pt x="14300" y="1686"/>
                  </a:cubicBezTo>
                  <a:cubicBezTo>
                    <a:pt x="20269" y="4112"/>
                    <a:pt x="24028" y="8620"/>
                    <a:pt x="22809" y="11643"/>
                  </a:cubicBezTo>
                  <a:cubicBezTo>
                    <a:pt x="22181" y="13148"/>
                    <a:pt x="20406" y="14034"/>
                    <a:pt x="18055" y="14243"/>
                  </a:cubicBezTo>
                  <a:cubicBezTo>
                    <a:pt x="15704" y="14453"/>
                    <a:pt x="12776" y="13986"/>
                    <a:pt x="9843" y="12786"/>
                  </a:cubicBezTo>
                  <a:cubicBezTo>
                    <a:pt x="3823" y="10360"/>
                    <a:pt x="0" y="5902"/>
                    <a:pt x="1295" y="2867"/>
                  </a:cubicBezTo>
                  <a:cubicBezTo>
                    <a:pt x="1912" y="1330"/>
                    <a:pt x="3673" y="428"/>
                    <a:pt x="6026" y="214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6DB2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21" name="Shape 36140"/>
            <p:cNvSpPr/>
            <p:nvPr/>
          </p:nvSpPr>
          <p:spPr>
            <a:xfrm>
              <a:off x="1807532" y="707462"/>
              <a:ext cx="638416" cy="638416"/>
            </a:xfrm>
            <a:custGeom>
              <a:avLst/>
              <a:gdLst/>
              <a:ahLst/>
              <a:cxnLst/>
              <a:rect l="0" t="0" r="0" b="0"/>
              <a:pathLst>
                <a:path w="638416" h="638416">
                  <a:moveTo>
                    <a:pt x="319214" y="0"/>
                  </a:moveTo>
                  <a:lnTo>
                    <a:pt x="319214" y="0"/>
                  </a:lnTo>
                  <a:lnTo>
                    <a:pt x="319176" y="0"/>
                  </a:lnTo>
                  <a:cubicBezTo>
                    <a:pt x="231343" y="0"/>
                    <a:pt x="151574" y="35865"/>
                    <a:pt x="93726" y="93700"/>
                  </a:cubicBezTo>
                  <a:cubicBezTo>
                    <a:pt x="35865" y="151549"/>
                    <a:pt x="0" y="231343"/>
                    <a:pt x="0" y="319189"/>
                  </a:cubicBezTo>
                  <a:lnTo>
                    <a:pt x="0" y="319202"/>
                  </a:lnTo>
                  <a:lnTo>
                    <a:pt x="0" y="319227"/>
                  </a:lnTo>
                  <a:cubicBezTo>
                    <a:pt x="0" y="407060"/>
                    <a:pt x="35865" y="486854"/>
                    <a:pt x="93700" y="544690"/>
                  </a:cubicBezTo>
                  <a:cubicBezTo>
                    <a:pt x="151574" y="602539"/>
                    <a:pt x="231343" y="638416"/>
                    <a:pt x="319202" y="638416"/>
                  </a:cubicBezTo>
                  <a:lnTo>
                    <a:pt x="319214" y="638416"/>
                  </a:lnTo>
                  <a:lnTo>
                    <a:pt x="319240" y="638416"/>
                  </a:lnTo>
                  <a:cubicBezTo>
                    <a:pt x="407086" y="638416"/>
                    <a:pt x="486854" y="602539"/>
                    <a:pt x="544703" y="544690"/>
                  </a:cubicBezTo>
                  <a:cubicBezTo>
                    <a:pt x="602551" y="486854"/>
                    <a:pt x="638416" y="407060"/>
                    <a:pt x="638416" y="319215"/>
                  </a:cubicBezTo>
                  <a:lnTo>
                    <a:pt x="638416" y="319202"/>
                  </a:lnTo>
                  <a:lnTo>
                    <a:pt x="638416" y="319164"/>
                  </a:lnTo>
                  <a:cubicBezTo>
                    <a:pt x="638416" y="231330"/>
                    <a:pt x="602551" y="151574"/>
                    <a:pt x="544703" y="93700"/>
                  </a:cubicBezTo>
                  <a:cubicBezTo>
                    <a:pt x="486867" y="35865"/>
                    <a:pt x="407060" y="0"/>
                    <a:pt x="319214" y="0"/>
                  </a:cubicBezTo>
                  <a:close/>
                </a:path>
              </a:pathLst>
            </a:custGeom>
            <a:ln w="6350" cap="flat">
              <a:miter lim="127000"/>
            </a:ln>
          </p:spPr>
          <p:style>
            <a:lnRef idx="1">
              <a:srgbClr val="635A5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22" name="Shape 36141"/>
            <p:cNvSpPr/>
            <p:nvPr/>
          </p:nvSpPr>
          <p:spPr>
            <a:xfrm>
              <a:off x="1724677" y="624599"/>
              <a:ext cx="804139" cy="804113"/>
            </a:xfrm>
            <a:custGeom>
              <a:avLst/>
              <a:gdLst/>
              <a:ahLst/>
              <a:cxnLst/>
              <a:rect l="0" t="0" r="0" b="0"/>
              <a:pathLst>
                <a:path w="804139" h="804113">
                  <a:moveTo>
                    <a:pt x="402069" y="0"/>
                  </a:moveTo>
                  <a:cubicBezTo>
                    <a:pt x="623519" y="0"/>
                    <a:pt x="804139" y="180619"/>
                    <a:pt x="804139" y="402069"/>
                  </a:cubicBezTo>
                  <a:cubicBezTo>
                    <a:pt x="804139" y="623519"/>
                    <a:pt x="623519" y="804113"/>
                    <a:pt x="402069" y="804113"/>
                  </a:cubicBezTo>
                  <a:cubicBezTo>
                    <a:pt x="180607" y="804113"/>
                    <a:pt x="0" y="623519"/>
                    <a:pt x="0" y="402069"/>
                  </a:cubicBezTo>
                  <a:cubicBezTo>
                    <a:pt x="0" y="180619"/>
                    <a:pt x="180607" y="0"/>
                    <a:pt x="40206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DCD5D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23" name="Shape 36142"/>
            <p:cNvSpPr/>
            <p:nvPr/>
          </p:nvSpPr>
          <p:spPr>
            <a:xfrm>
              <a:off x="1724677" y="624599"/>
              <a:ext cx="804139" cy="804113"/>
            </a:xfrm>
            <a:custGeom>
              <a:avLst/>
              <a:gdLst/>
              <a:ahLst/>
              <a:cxnLst/>
              <a:rect l="0" t="0" r="0" b="0"/>
              <a:pathLst>
                <a:path w="804139" h="804113">
                  <a:moveTo>
                    <a:pt x="402069" y="0"/>
                  </a:moveTo>
                  <a:cubicBezTo>
                    <a:pt x="623519" y="0"/>
                    <a:pt x="804139" y="180619"/>
                    <a:pt x="804139" y="402069"/>
                  </a:cubicBezTo>
                  <a:cubicBezTo>
                    <a:pt x="804139" y="623519"/>
                    <a:pt x="623519" y="804113"/>
                    <a:pt x="402069" y="804113"/>
                  </a:cubicBezTo>
                  <a:cubicBezTo>
                    <a:pt x="180607" y="804113"/>
                    <a:pt x="0" y="623519"/>
                    <a:pt x="0" y="402069"/>
                  </a:cubicBezTo>
                  <a:cubicBezTo>
                    <a:pt x="0" y="180619"/>
                    <a:pt x="180607" y="0"/>
                    <a:pt x="402069" y="0"/>
                  </a:cubicBezTo>
                  <a:close/>
                </a:path>
              </a:pathLst>
            </a:custGeom>
            <a:ln w="25400" cap="flat">
              <a:miter lim="127000"/>
            </a:ln>
          </p:spPr>
          <p:style>
            <a:lnRef idx="1">
              <a:srgbClr val="314C2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pic>
          <p:nvPicPr>
            <p:cNvPr id="124" name="Picture 36144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1681737" y="640499"/>
              <a:ext cx="873174" cy="772921"/>
            </a:xfrm>
            <a:prstGeom prst="rect">
              <a:avLst/>
            </a:prstGeom>
          </p:spPr>
        </p:pic>
        <p:sp>
          <p:nvSpPr>
            <p:cNvPr id="125" name="Shape 36145"/>
            <p:cNvSpPr/>
            <p:nvPr/>
          </p:nvSpPr>
          <p:spPr>
            <a:xfrm>
              <a:off x="2113127" y="1012437"/>
              <a:ext cx="29223" cy="29223"/>
            </a:xfrm>
            <a:custGeom>
              <a:avLst/>
              <a:gdLst/>
              <a:ahLst/>
              <a:cxnLst/>
              <a:rect l="0" t="0" r="0" b="0"/>
              <a:pathLst>
                <a:path w="29223" h="29223">
                  <a:moveTo>
                    <a:pt x="14795" y="114"/>
                  </a:moveTo>
                  <a:cubicBezTo>
                    <a:pt x="22809" y="229"/>
                    <a:pt x="29223" y="6807"/>
                    <a:pt x="29108" y="14808"/>
                  </a:cubicBezTo>
                  <a:cubicBezTo>
                    <a:pt x="29007" y="22809"/>
                    <a:pt x="22415" y="29223"/>
                    <a:pt x="14414" y="29121"/>
                  </a:cubicBezTo>
                  <a:cubicBezTo>
                    <a:pt x="6426" y="29007"/>
                    <a:pt x="0" y="22416"/>
                    <a:pt x="102" y="14415"/>
                  </a:cubicBezTo>
                  <a:cubicBezTo>
                    <a:pt x="203" y="6439"/>
                    <a:pt x="6820" y="0"/>
                    <a:pt x="14795" y="114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2623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26" name="Shape 36146"/>
            <p:cNvSpPr/>
            <p:nvPr/>
          </p:nvSpPr>
          <p:spPr>
            <a:xfrm>
              <a:off x="2113127" y="1012437"/>
              <a:ext cx="29223" cy="29223"/>
            </a:xfrm>
            <a:custGeom>
              <a:avLst/>
              <a:gdLst/>
              <a:ahLst/>
              <a:cxnLst/>
              <a:rect l="0" t="0" r="0" b="0"/>
              <a:pathLst>
                <a:path w="29223" h="29223">
                  <a:moveTo>
                    <a:pt x="14795" y="114"/>
                  </a:moveTo>
                  <a:cubicBezTo>
                    <a:pt x="22809" y="229"/>
                    <a:pt x="29223" y="6807"/>
                    <a:pt x="29108" y="14808"/>
                  </a:cubicBezTo>
                  <a:cubicBezTo>
                    <a:pt x="29007" y="22809"/>
                    <a:pt x="22415" y="29223"/>
                    <a:pt x="14414" y="29121"/>
                  </a:cubicBezTo>
                  <a:cubicBezTo>
                    <a:pt x="6426" y="29007"/>
                    <a:pt x="0" y="22416"/>
                    <a:pt x="102" y="14415"/>
                  </a:cubicBezTo>
                  <a:cubicBezTo>
                    <a:pt x="203" y="6439"/>
                    <a:pt x="6820" y="0"/>
                    <a:pt x="14795" y="114"/>
                  </a:cubicBezTo>
                  <a:close/>
                </a:path>
              </a:pathLst>
            </a:custGeom>
            <a:ln w="2743" cap="flat">
              <a:miter lim="127000"/>
            </a:ln>
          </p:spPr>
          <p:style>
            <a:lnRef idx="1">
              <a:srgbClr val="26231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27" name="Shape 584791"/>
            <p:cNvSpPr/>
            <p:nvPr/>
          </p:nvSpPr>
          <p:spPr>
            <a:xfrm>
              <a:off x="2105348" y="796807"/>
              <a:ext cx="25171" cy="262362"/>
            </a:xfrm>
            <a:custGeom>
              <a:avLst/>
              <a:gdLst/>
              <a:ahLst/>
              <a:cxnLst/>
              <a:rect l="0" t="0" r="0" b="0"/>
              <a:pathLst>
                <a:path w="25171" h="262362">
                  <a:moveTo>
                    <a:pt x="0" y="0"/>
                  </a:moveTo>
                  <a:lnTo>
                    <a:pt x="25171" y="0"/>
                  </a:lnTo>
                  <a:lnTo>
                    <a:pt x="25171" y="262362"/>
                  </a:lnTo>
                  <a:lnTo>
                    <a:pt x="0" y="262362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28" name="Shape 584792"/>
            <p:cNvSpPr/>
            <p:nvPr/>
          </p:nvSpPr>
          <p:spPr>
            <a:xfrm>
              <a:off x="2129414" y="796807"/>
              <a:ext cx="9144" cy="9452"/>
            </a:xfrm>
            <a:custGeom>
              <a:avLst/>
              <a:gdLst/>
              <a:ahLst/>
              <a:cxnLst/>
              <a:rect l="0" t="0" r="0" b="0"/>
              <a:pathLst>
                <a:path w="9144" h="9452">
                  <a:moveTo>
                    <a:pt x="0" y="0"/>
                  </a:moveTo>
                  <a:lnTo>
                    <a:pt x="9144" y="0"/>
                  </a:lnTo>
                  <a:lnTo>
                    <a:pt x="9144" y="9452"/>
                  </a:lnTo>
                  <a:lnTo>
                    <a:pt x="0" y="9452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29" name="Shape 584793"/>
            <p:cNvSpPr/>
            <p:nvPr/>
          </p:nvSpPr>
          <p:spPr>
            <a:xfrm>
              <a:off x="2105348" y="796807"/>
              <a:ext cx="25171" cy="262362"/>
            </a:xfrm>
            <a:custGeom>
              <a:avLst/>
              <a:gdLst/>
              <a:ahLst/>
              <a:cxnLst/>
              <a:rect l="0" t="0" r="0" b="0"/>
              <a:pathLst>
                <a:path w="25171" h="262362">
                  <a:moveTo>
                    <a:pt x="0" y="0"/>
                  </a:moveTo>
                  <a:lnTo>
                    <a:pt x="25171" y="0"/>
                  </a:lnTo>
                  <a:lnTo>
                    <a:pt x="25171" y="262362"/>
                  </a:lnTo>
                  <a:lnTo>
                    <a:pt x="0" y="262362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30" name="Shape 36148"/>
            <p:cNvSpPr/>
            <p:nvPr/>
          </p:nvSpPr>
          <p:spPr>
            <a:xfrm>
              <a:off x="2130519" y="806259"/>
              <a:ext cx="25083" cy="253082"/>
            </a:xfrm>
            <a:custGeom>
              <a:avLst/>
              <a:gdLst/>
              <a:ahLst/>
              <a:cxnLst/>
              <a:rect l="0" t="0" r="0" b="0"/>
              <a:pathLst>
                <a:path w="25083" h="253082">
                  <a:moveTo>
                    <a:pt x="0" y="0"/>
                  </a:moveTo>
                  <a:lnTo>
                    <a:pt x="25083" y="214601"/>
                  </a:lnTo>
                  <a:lnTo>
                    <a:pt x="114" y="253082"/>
                  </a:lnTo>
                  <a:lnTo>
                    <a:pt x="0" y="252909"/>
                  </a:lnTo>
                  <a:lnTo>
                    <a:pt x="0" y="220177"/>
                  </a:lnTo>
                  <a:lnTo>
                    <a:pt x="38" y="220214"/>
                  </a:lnTo>
                  <a:cubicBezTo>
                    <a:pt x="3162" y="220189"/>
                    <a:pt x="5728" y="217598"/>
                    <a:pt x="5715" y="214487"/>
                  </a:cubicBezTo>
                  <a:lnTo>
                    <a:pt x="0" y="20883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31" name="Shape 584794"/>
            <p:cNvSpPr/>
            <p:nvPr/>
          </p:nvSpPr>
          <p:spPr>
            <a:xfrm>
              <a:off x="2105344" y="796828"/>
              <a:ext cx="25171" cy="262331"/>
            </a:xfrm>
            <a:custGeom>
              <a:avLst/>
              <a:gdLst/>
              <a:ahLst/>
              <a:cxnLst/>
              <a:rect l="0" t="0" r="0" b="0"/>
              <a:pathLst>
                <a:path w="25171" h="262331">
                  <a:moveTo>
                    <a:pt x="0" y="0"/>
                  </a:moveTo>
                  <a:lnTo>
                    <a:pt x="25171" y="0"/>
                  </a:lnTo>
                  <a:lnTo>
                    <a:pt x="25171" y="262331"/>
                  </a:lnTo>
                  <a:lnTo>
                    <a:pt x="0" y="262331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32" name="Shape 584795"/>
            <p:cNvSpPr/>
            <p:nvPr/>
          </p:nvSpPr>
          <p:spPr>
            <a:xfrm>
              <a:off x="2105344" y="796828"/>
              <a:ext cx="25171" cy="262331"/>
            </a:xfrm>
            <a:custGeom>
              <a:avLst/>
              <a:gdLst/>
              <a:ahLst/>
              <a:cxnLst/>
              <a:rect l="0" t="0" r="0" b="0"/>
              <a:pathLst>
                <a:path w="25171" h="262331">
                  <a:moveTo>
                    <a:pt x="0" y="0"/>
                  </a:moveTo>
                  <a:lnTo>
                    <a:pt x="25171" y="0"/>
                  </a:lnTo>
                  <a:lnTo>
                    <a:pt x="25171" y="262331"/>
                  </a:lnTo>
                  <a:lnTo>
                    <a:pt x="0" y="262331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33" name="Shape 584796"/>
            <p:cNvSpPr/>
            <p:nvPr/>
          </p:nvSpPr>
          <p:spPr>
            <a:xfrm>
              <a:off x="2129420" y="796828"/>
              <a:ext cx="9144" cy="9313"/>
            </a:xfrm>
            <a:custGeom>
              <a:avLst/>
              <a:gdLst/>
              <a:ahLst/>
              <a:cxnLst/>
              <a:rect l="0" t="0" r="0" b="0"/>
              <a:pathLst>
                <a:path w="9144" h="9313">
                  <a:moveTo>
                    <a:pt x="0" y="0"/>
                  </a:moveTo>
                  <a:lnTo>
                    <a:pt x="9144" y="0"/>
                  </a:lnTo>
                  <a:lnTo>
                    <a:pt x="9144" y="9313"/>
                  </a:lnTo>
                  <a:lnTo>
                    <a:pt x="0" y="9313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34" name="Shape 36150"/>
            <p:cNvSpPr/>
            <p:nvPr/>
          </p:nvSpPr>
          <p:spPr>
            <a:xfrm>
              <a:off x="2130515" y="806142"/>
              <a:ext cx="25095" cy="253191"/>
            </a:xfrm>
            <a:custGeom>
              <a:avLst/>
              <a:gdLst/>
              <a:ahLst/>
              <a:cxnLst/>
              <a:rect l="0" t="0" r="0" b="0"/>
              <a:pathLst>
                <a:path w="25095" h="253191">
                  <a:moveTo>
                    <a:pt x="0" y="0"/>
                  </a:moveTo>
                  <a:lnTo>
                    <a:pt x="25095" y="214723"/>
                  </a:lnTo>
                  <a:lnTo>
                    <a:pt x="115" y="253191"/>
                  </a:lnTo>
                  <a:lnTo>
                    <a:pt x="0" y="253018"/>
                  </a:lnTo>
                  <a:lnTo>
                    <a:pt x="0" y="220336"/>
                  </a:lnTo>
                  <a:lnTo>
                    <a:pt x="51" y="220336"/>
                  </a:lnTo>
                  <a:cubicBezTo>
                    <a:pt x="3162" y="220311"/>
                    <a:pt x="5728" y="217720"/>
                    <a:pt x="5715" y="214595"/>
                  </a:cubicBezTo>
                  <a:lnTo>
                    <a:pt x="0" y="20896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35" name="Rectangle 36151"/>
            <p:cNvSpPr/>
            <p:nvPr/>
          </p:nvSpPr>
          <p:spPr>
            <a:xfrm>
              <a:off x="2235925" y="625777"/>
              <a:ext cx="56754" cy="37930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6" name="Rectangle 36152"/>
            <p:cNvSpPr/>
            <p:nvPr/>
          </p:nvSpPr>
          <p:spPr>
            <a:xfrm>
              <a:off x="2332379" y="731688"/>
              <a:ext cx="79219" cy="37930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٢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7" name="Rectangle 36153"/>
            <p:cNvSpPr/>
            <p:nvPr/>
          </p:nvSpPr>
          <p:spPr>
            <a:xfrm>
              <a:off x="2331461" y="1002318"/>
              <a:ext cx="69287" cy="37930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٤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8" name="Rectangle 36154"/>
            <p:cNvSpPr/>
            <p:nvPr/>
          </p:nvSpPr>
          <p:spPr>
            <a:xfrm>
              <a:off x="2205713" y="1111974"/>
              <a:ext cx="96954" cy="37930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٥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9" name="Rectangle 515080"/>
            <p:cNvSpPr/>
            <p:nvPr/>
          </p:nvSpPr>
          <p:spPr>
            <a:xfrm>
              <a:off x="1932093" y="1093513"/>
              <a:ext cx="94590" cy="37930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 u="sng">
                  <a:solidFill>
                    <a:srgbClr val="181717"/>
                  </a:solidFill>
                  <a:effectLst/>
                  <a:uFill>
                    <a:solidFill>
                      <a:srgbClr val="6DB23D"/>
                    </a:solidFill>
                  </a:uFill>
                  <a:latin typeface="Times New Roman" panose="02020603050405020304" pitchFamily="18" charset="0"/>
                  <a:ea typeface="Times New Roman" panose="02020603050405020304" pitchFamily="18" charset="0"/>
                </a:rPr>
                <a:t>٧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0" name="Rectangle 36156"/>
            <p:cNvSpPr/>
            <p:nvPr/>
          </p:nvSpPr>
          <p:spPr>
            <a:xfrm>
              <a:off x="1857195" y="991522"/>
              <a:ext cx="94590" cy="37930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٨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1" name="Rectangle 36157"/>
            <p:cNvSpPr/>
            <p:nvPr/>
          </p:nvSpPr>
          <p:spPr>
            <a:xfrm>
              <a:off x="1857773" y="731688"/>
              <a:ext cx="110906" cy="37930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١٠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2" name="Rectangle 36158"/>
            <p:cNvSpPr/>
            <p:nvPr/>
          </p:nvSpPr>
          <p:spPr>
            <a:xfrm>
              <a:off x="1936303" y="636574"/>
              <a:ext cx="113508" cy="37930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١١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3" name="Shape 36159"/>
            <p:cNvSpPr/>
            <p:nvPr/>
          </p:nvSpPr>
          <p:spPr>
            <a:xfrm>
              <a:off x="131671" y="488785"/>
              <a:ext cx="1025843" cy="1031837"/>
            </a:xfrm>
            <a:custGeom>
              <a:avLst/>
              <a:gdLst/>
              <a:ahLst/>
              <a:cxnLst/>
              <a:rect l="0" t="0" r="0" b="0"/>
              <a:pathLst>
                <a:path w="1025843" h="1031837">
                  <a:moveTo>
                    <a:pt x="517881" y="0"/>
                  </a:moveTo>
                  <a:cubicBezTo>
                    <a:pt x="803516" y="0"/>
                    <a:pt x="1025843" y="229210"/>
                    <a:pt x="1025843" y="514160"/>
                  </a:cubicBezTo>
                  <a:cubicBezTo>
                    <a:pt x="1025843" y="799046"/>
                    <a:pt x="803516" y="1031837"/>
                    <a:pt x="517881" y="1031837"/>
                  </a:cubicBezTo>
                  <a:cubicBezTo>
                    <a:pt x="232296" y="1031837"/>
                    <a:pt x="1575" y="784416"/>
                    <a:pt x="787" y="515976"/>
                  </a:cubicBezTo>
                  <a:cubicBezTo>
                    <a:pt x="0" y="231013"/>
                    <a:pt x="232296" y="0"/>
                    <a:pt x="51788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7C7D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44" name="Shape 36160"/>
            <p:cNvSpPr/>
            <p:nvPr/>
          </p:nvSpPr>
          <p:spPr>
            <a:xfrm>
              <a:off x="943028" y="1354122"/>
              <a:ext cx="217145" cy="241198"/>
            </a:xfrm>
            <a:custGeom>
              <a:avLst/>
              <a:gdLst/>
              <a:ahLst/>
              <a:cxnLst/>
              <a:rect l="0" t="0" r="0" b="0"/>
              <a:pathLst>
                <a:path w="217145" h="241198">
                  <a:moveTo>
                    <a:pt x="60643" y="0"/>
                  </a:moveTo>
                  <a:cubicBezTo>
                    <a:pt x="60643" y="0"/>
                    <a:pt x="106998" y="56845"/>
                    <a:pt x="108966" y="60630"/>
                  </a:cubicBezTo>
                  <a:cubicBezTo>
                    <a:pt x="110935" y="64465"/>
                    <a:pt x="106959" y="76936"/>
                    <a:pt x="109601" y="80937"/>
                  </a:cubicBezTo>
                  <a:cubicBezTo>
                    <a:pt x="112268" y="84975"/>
                    <a:pt x="119202" y="76378"/>
                    <a:pt x="122403" y="81331"/>
                  </a:cubicBezTo>
                  <a:cubicBezTo>
                    <a:pt x="124905" y="85115"/>
                    <a:pt x="160198" y="143548"/>
                    <a:pt x="176340" y="170294"/>
                  </a:cubicBezTo>
                  <a:cubicBezTo>
                    <a:pt x="178041" y="170040"/>
                    <a:pt x="179731" y="169773"/>
                    <a:pt x="181509" y="169773"/>
                  </a:cubicBezTo>
                  <a:cubicBezTo>
                    <a:pt x="195491" y="169773"/>
                    <a:pt x="207493" y="177914"/>
                    <a:pt x="213322" y="189700"/>
                  </a:cubicBezTo>
                  <a:cubicBezTo>
                    <a:pt x="213335" y="189700"/>
                    <a:pt x="213335" y="189700"/>
                    <a:pt x="213335" y="189712"/>
                  </a:cubicBezTo>
                  <a:cubicBezTo>
                    <a:pt x="215697" y="194475"/>
                    <a:pt x="217145" y="199796"/>
                    <a:pt x="217145" y="205486"/>
                  </a:cubicBezTo>
                  <a:cubicBezTo>
                    <a:pt x="217145" y="225171"/>
                    <a:pt x="201168" y="241198"/>
                    <a:pt x="181509" y="241198"/>
                  </a:cubicBezTo>
                  <a:cubicBezTo>
                    <a:pt x="161722" y="241198"/>
                    <a:pt x="145758" y="225171"/>
                    <a:pt x="145758" y="205486"/>
                  </a:cubicBezTo>
                  <a:cubicBezTo>
                    <a:pt x="145758" y="201295"/>
                    <a:pt x="146609" y="197332"/>
                    <a:pt x="147930" y="193586"/>
                  </a:cubicBezTo>
                  <a:cubicBezTo>
                    <a:pt x="121463" y="170752"/>
                    <a:pt x="70803" y="126962"/>
                    <a:pt x="67196" y="123368"/>
                  </a:cubicBezTo>
                  <a:cubicBezTo>
                    <a:pt x="62319" y="118428"/>
                    <a:pt x="72098" y="117094"/>
                    <a:pt x="68047" y="112623"/>
                  </a:cubicBezTo>
                  <a:cubicBezTo>
                    <a:pt x="64097" y="108141"/>
                    <a:pt x="56629" y="114515"/>
                    <a:pt x="53238" y="109766"/>
                  </a:cubicBezTo>
                  <a:cubicBezTo>
                    <a:pt x="49835" y="105054"/>
                    <a:pt x="0" y="41783"/>
                    <a:pt x="0" y="41783"/>
                  </a:cubicBezTo>
                  <a:lnTo>
                    <a:pt x="606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7C7D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45" name="Shape 36161"/>
            <p:cNvSpPr/>
            <p:nvPr/>
          </p:nvSpPr>
          <p:spPr>
            <a:xfrm>
              <a:off x="146966" y="1369915"/>
              <a:ext cx="217208" cy="241173"/>
            </a:xfrm>
            <a:custGeom>
              <a:avLst/>
              <a:gdLst/>
              <a:ahLst/>
              <a:cxnLst/>
              <a:rect l="0" t="0" r="0" b="0"/>
              <a:pathLst>
                <a:path w="217208" h="241173">
                  <a:moveTo>
                    <a:pt x="156578" y="0"/>
                  </a:moveTo>
                  <a:lnTo>
                    <a:pt x="217208" y="41745"/>
                  </a:lnTo>
                  <a:cubicBezTo>
                    <a:pt x="217208" y="41745"/>
                    <a:pt x="167424" y="105080"/>
                    <a:pt x="163982" y="109804"/>
                  </a:cubicBezTo>
                  <a:cubicBezTo>
                    <a:pt x="160541" y="114554"/>
                    <a:pt x="153137" y="108153"/>
                    <a:pt x="149085" y="112623"/>
                  </a:cubicBezTo>
                  <a:cubicBezTo>
                    <a:pt x="145047" y="117081"/>
                    <a:pt x="154902" y="118414"/>
                    <a:pt x="149987" y="123330"/>
                  </a:cubicBezTo>
                  <a:cubicBezTo>
                    <a:pt x="146355" y="126936"/>
                    <a:pt x="95720" y="170726"/>
                    <a:pt x="69253" y="193573"/>
                  </a:cubicBezTo>
                  <a:cubicBezTo>
                    <a:pt x="70574" y="197307"/>
                    <a:pt x="71438" y="201270"/>
                    <a:pt x="71438" y="205448"/>
                  </a:cubicBezTo>
                  <a:cubicBezTo>
                    <a:pt x="71438" y="225184"/>
                    <a:pt x="55461" y="241173"/>
                    <a:pt x="35776" y="241173"/>
                  </a:cubicBezTo>
                  <a:cubicBezTo>
                    <a:pt x="16027" y="241173"/>
                    <a:pt x="0" y="225184"/>
                    <a:pt x="0" y="205448"/>
                  </a:cubicBezTo>
                  <a:cubicBezTo>
                    <a:pt x="0" y="185712"/>
                    <a:pt x="16027" y="169773"/>
                    <a:pt x="35776" y="169773"/>
                  </a:cubicBezTo>
                  <a:cubicBezTo>
                    <a:pt x="37529" y="169773"/>
                    <a:pt x="39192" y="170040"/>
                    <a:pt x="40869" y="170294"/>
                  </a:cubicBezTo>
                  <a:cubicBezTo>
                    <a:pt x="56985" y="143561"/>
                    <a:pt x="92240" y="85128"/>
                    <a:pt x="94755" y="81331"/>
                  </a:cubicBezTo>
                  <a:cubicBezTo>
                    <a:pt x="98006" y="76378"/>
                    <a:pt x="104927" y="84925"/>
                    <a:pt x="107607" y="80911"/>
                  </a:cubicBezTo>
                  <a:cubicBezTo>
                    <a:pt x="110287" y="76924"/>
                    <a:pt x="106274" y="64427"/>
                    <a:pt x="108255" y="60630"/>
                  </a:cubicBezTo>
                  <a:cubicBezTo>
                    <a:pt x="110249" y="56845"/>
                    <a:pt x="156578" y="0"/>
                    <a:pt x="15657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7C7D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46" name="Shape 36162"/>
            <p:cNvSpPr/>
            <p:nvPr/>
          </p:nvSpPr>
          <p:spPr>
            <a:xfrm>
              <a:off x="249269" y="627880"/>
              <a:ext cx="802412" cy="565747"/>
            </a:xfrm>
            <a:custGeom>
              <a:avLst/>
              <a:gdLst/>
              <a:ahLst/>
              <a:cxnLst/>
              <a:rect l="0" t="0" r="0" b="0"/>
              <a:pathLst>
                <a:path w="802412" h="565747">
                  <a:moveTo>
                    <a:pt x="401257" y="0"/>
                  </a:moveTo>
                  <a:cubicBezTo>
                    <a:pt x="622795" y="0"/>
                    <a:pt x="802412" y="179654"/>
                    <a:pt x="802412" y="401193"/>
                  </a:cubicBezTo>
                  <a:cubicBezTo>
                    <a:pt x="802412" y="416560"/>
                    <a:pt x="801307" y="431698"/>
                    <a:pt x="799681" y="446608"/>
                  </a:cubicBezTo>
                  <a:cubicBezTo>
                    <a:pt x="762064" y="272034"/>
                    <a:pt x="607009" y="141084"/>
                    <a:pt x="421119" y="141084"/>
                  </a:cubicBezTo>
                  <a:cubicBezTo>
                    <a:pt x="207150" y="141084"/>
                    <a:pt x="33744" y="314541"/>
                    <a:pt x="33744" y="528460"/>
                  </a:cubicBezTo>
                  <a:cubicBezTo>
                    <a:pt x="33744" y="541033"/>
                    <a:pt x="34392" y="553479"/>
                    <a:pt x="35573" y="565747"/>
                  </a:cubicBezTo>
                  <a:cubicBezTo>
                    <a:pt x="12929" y="515506"/>
                    <a:pt x="0" y="459905"/>
                    <a:pt x="0" y="401193"/>
                  </a:cubicBezTo>
                  <a:cubicBezTo>
                    <a:pt x="0" y="179654"/>
                    <a:pt x="179654" y="0"/>
                    <a:pt x="40125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A94F8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47" name="Shape 36163"/>
            <p:cNvSpPr/>
            <p:nvPr/>
          </p:nvSpPr>
          <p:spPr>
            <a:xfrm>
              <a:off x="283020" y="768963"/>
              <a:ext cx="765924" cy="661289"/>
            </a:xfrm>
            <a:custGeom>
              <a:avLst/>
              <a:gdLst/>
              <a:ahLst/>
              <a:cxnLst/>
              <a:rect l="0" t="0" r="0" b="0"/>
              <a:pathLst>
                <a:path w="765924" h="661289">
                  <a:moveTo>
                    <a:pt x="387363" y="0"/>
                  </a:moveTo>
                  <a:cubicBezTo>
                    <a:pt x="573265" y="0"/>
                    <a:pt x="728320" y="130950"/>
                    <a:pt x="765924" y="305524"/>
                  </a:cubicBezTo>
                  <a:cubicBezTo>
                    <a:pt x="743331" y="505676"/>
                    <a:pt x="573659" y="661289"/>
                    <a:pt x="367500" y="661289"/>
                  </a:cubicBezTo>
                  <a:cubicBezTo>
                    <a:pt x="204622" y="661289"/>
                    <a:pt x="64719" y="564109"/>
                    <a:pt x="1816" y="424662"/>
                  </a:cubicBezTo>
                  <a:cubicBezTo>
                    <a:pt x="648" y="412394"/>
                    <a:pt x="0" y="399961"/>
                    <a:pt x="0" y="387376"/>
                  </a:cubicBezTo>
                  <a:cubicBezTo>
                    <a:pt x="0" y="173457"/>
                    <a:pt x="173406" y="0"/>
                    <a:pt x="38736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A94F8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48" name="Shape 36164"/>
            <p:cNvSpPr/>
            <p:nvPr/>
          </p:nvSpPr>
          <p:spPr>
            <a:xfrm>
              <a:off x="709393" y="295646"/>
              <a:ext cx="561569" cy="369717"/>
            </a:xfrm>
            <a:custGeom>
              <a:avLst/>
              <a:gdLst/>
              <a:ahLst/>
              <a:cxnLst/>
              <a:rect l="0" t="0" r="0" b="0"/>
              <a:pathLst>
                <a:path w="561569" h="369717">
                  <a:moveTo>
                    <a:pt x="216102" y="1659"/>
                  </a:moveTo>
                  <a:cubicBezTo>
                    <a:pt x="255390" y="2212"/>
                    <a:pt x="300834" y="11986"/>
                    <a:pt x="353009" y="35402"/>
                  </a:cubicBezTo>
                  <a:cubicBezTo>
                    <a:pt x="561569" y="128963"/>
                    <a:pt x="497421" y="294787"/>
                    <a:pt x="481368" y="332239"/>
                  </a:cubicBezTo>
                  <a:cubicBezTo>
                    <a:pt x="465290" y="369717"/>
                    <a:pt x="457302" y="356306"/>
                    <a:pt x="419824" y="342958"/>
                  </a:cubicBezTo>
                  <a:cubicBezTo>
                    <a:pt x="410235" y="339529"/>
                    <a:pt x="380619" y="327058"/>
                    <a:pt x="341681" y="310230"/>
                  </a:cubicBezTo>
                  <a:cubicBezTo>
                    <a:pt x="228892" y="261450"/>
                    <a:pt x="37198" y="175686"/>
                    <a:pt x="21285" y="163736"/>
                  </a:cubicBezTo>
                  <a:cubicBezTo>
                    <a:pt x="21171" y="163647"/>
                    <a:pt x="21133" y="163609"/>
                    <a:pt x="21006" y="163558"/>
                  </a:cubicBezTo>
                  <a:cubicBezTo>
                    <a:pt x="0" y="147657"/>
                    <a:pt x="5245" y="142260"/>
                    <a:pt x="13271" y="126309"/>
                  </a:cubicBezTo>
                  <a:cubicBezTo>
                    <a:pt x="35789" y="81332"/>
                    <a:pt x="98239" y="0"/>
                    <a:pt x="216102" y="165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7C7D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49" name="Shape 36165"/>
            <p:cNvSpPr/>
            <p:nvPr/>
          </p:nvSpPr>
          <p:spPr>
            <a:xfrm>
              <a:off x="0" y="301718"/>
              <a:ext cx="561048" cy="387346"/>
            </a:xfrm>
            <a:custGeom>
              <a:avLst/>
              <a:gdLst/>
              <a:ahLst/>
              <a:cxnLst/>
              <a:rect l="0" t="0" r="0" b="0"/>
              <a:pathLst>
                <a:path w="561048" h="387346">
                  <a:moveTo>
                    <a:pt x="333196" y="11762"/>
                  </a:moveTo>
                  <a:cubicBezTo>
                    <a:pt x="450478" y="0"/>
                    <a:pt x="519703" y="75669"/>
                    <a:pt x="545973" y="118513"/>
                  </a:cubicBezTo>
                  <a:cubicBezTo>
                    <a:pt x="555358" y="133765"/>
                    <a:pt x="561048" y="138693"/>
                    <a:pt x="541439" y="156270"/>
                  </a:cubicBezTo>
                  <a:cubicBezTo>
                    <a:pt x="541287" y="156359"/>
                    <a:pt x="541287" y="156422"/>
                    <a:pt x="541160" y="156549"/>
                  </a:cubicBezTo>
                  <a:cubicBezTo>
                    <a:pt x="526390" y="169732"/>
                    <a:pt x="342760" y="271662"/>
                    <a:pt x="234569" y="329967"/>
                  </a:cubicBezTo>
                  <a:cubicBezTo>
                    <a:pt x="197218" y="350072"/>
                    <a:pt x="168796" y="365032"/>
                    <a:pt x="159575" y="369236"/>
                  </a:cubicBezTo>
                  <a:cubicBezTo>
                    <a:pt x="141453" y="377529"/>
                    <a:pt x="130677" y="385175"/>
                    <a:pt x="122033" y="386260"/>
                  </a:cubicBezTo>
                  <a:cubicBezTo>
                    <a:pt x="113389" y="387346"/>
                    <a:pt x="106877" y="381872"/>
                    <a:pt x="97282" y="363927"/>
                  </a:cubicBezTo>
                  <a:cubicBezTo>
                    <a:pt x="78092" y="328012"/>
                    <a:pt x="0" y="168220"/>
                    <a:pt x="199708" y="57121"/>
                  </a:cubicBezTo>
                  <a:cubicBezTo>
                    <a:pt x="249669" y="29317"/>
                    <a:pt x="294103" y="15682"/>
                    <a:pt x="333196" y="11762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7C7D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0" name="Shape 36166"/>
            <p:cNvSpPr/>
            <p:nvPr/>
          </p:nvSpPr>
          <p:spPr>
            <a:xfrm>
              <a:off x="117367" y="0"/>
              <a:ext cx="1011034" cy="376519"/>
            </a:xfrm>
            <a:custGeom>
              <a:avLst/>
              <a:gdLst/>
              <a:ahLst/>
              <a:cxnLst/>
              <a:rect l="0" t="0" r="0" b="0"/>
              <a:pathLst>
                <a:path w="1011034" h="376519">
                  <a:moveTo>
                    <a:pt x="506996" y="0"/>
                  </a:moveTo>
                  <a:lnTo>
                    <a:pt x="507649" y="0"/>
                  </a:lnTo>
                  <a:lnTo>
                    <a:pt x="612151" y="7755"/>
                  </a:lnTo>
                  <a:cubicBezTo>
                    <a:pt x="719767" y="23785"/>
                    <a:pt x="828754" y="66095"/>
                    <a:pt x="871626" y="148096"/>
                  </a:cubicBezTo>
                  <a:cubicBezTo>
                    <a:pt x="893178" y="189307"/>
                    <a:pt x="899439" y="221210"/>
                    <a:pt x="904024" y="244552"/>
                  </a:cubicBezTo>
                  <a:cubicBezTo>
                    <a:pt x="911009" y="279960"/>
                    <a:pt x="913524" y="293181"/>
                    <a:pt x="960323" y="309551"/>
                  </a:cubicBezTo>
                  <a:cubicBezTo>
                    <a:pt x="970001" y="312993"/>
                    <a:pt x="1011034" y="327737"/>
                    <a:pt x="1007656" y="337427"/>
                  </a:cubicBezTo>
                  <a:cubicBezTo>
                    <a:pt x="1004278" y="347118"/>
                    <a:pt x="966965" y="351550"/>
                    <a:pt x="948068" y="344615"/>
                  </a:cubicBezTo>
                  <a:cubicBezTo>
                    <a:pt x="886777" y="322175"/>
                    <a:pt x="876668" y="296330"/>
                    <a:pt x="868375" y="255639"/>
                  </a:cubicBezTo>
                  <a:cubicBezTo>
                    <a:pt x="873087" y="45137"/>
                    <a:pt x="600685" y="11266"/>
                    <a:pt x="420929" y="35828"/>
                  </a:cubicBezTo>
                  <a:cubicBezTo>
                    <a:pt x="236461" y="61063"/>
                    <a:pt x="173926" y="149747"/>
                    <a:pt x="153733" y="189066"/>
                  </a:cubicBezTo>
                  <a:cubicBezTo>
                    <a:pt x="135636" y="224448"/>
                    <a:pt x="144386" y="254281"/>
                    <a:pt x="145555" y="292228"/>
                  </a:cubicBezTo>
                  <a:cubicBezTo>
                    <a:pt x="138582" y="323000"/>
                    <a:pt x="124473" y="345314"/>
                    <a:pt x="73876" y="365837"/>
                  </a:cubicBezTo>
                  <a:cubicBezTo>
                    <a:pt x="66751" y="368714"/>
                    <a:pt x="44989" y="375448"/>
                    <a:pt x="29061" y="376251"/>
                  </a:cubicBezTo>
                  <a:cubicBezTo>
                    <a:pt x="23752" y="376519"/>
                    <a:pt x="19091" y="376127"/>
                    <a:pt x="15837" y="374715"/>
                  </a:cubicBezTo>
                  <a:cubicBezTo>
                    <a:pt x="0" y="367857"/>
                    <a:pt x="50368" y="341720"/>
                    <a:pt x="60515" y="333478"/>
                  </a:cubicBezTo>
                  <a:cubicBezTo>
                    <a:pt x="98895" y="302159"/>
                    <a:pt x="107798" y="299429"/>
                    <a:pt x="113055" y="263729"/>
                  </a:cubicBezTo>
                  <a:cubicBezTo>
                    <a:pt x="116510" y="240196"/>
                    <a:pt x="121183" y="208014"/>
                    <a:pt x="140703" y="165812"/>
                  </a:cubicBezTo>
                  <a:cubicBezTo>
                    <a:pt x="192519" y="53862"/>
                    <a:pt x="365150" y="6631"/>
                    <a:pt x="497738" y="217"/>
                  </a:cubicBezTo>
                  <a:lnTo>
                    <a:pt x="50699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7C7D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1" name="Shape 36168"/>
            <p:cNvSpPr/>
            <p:nvPr/>
          </p:nvSpPr>
          <p:spPr>
            <a:xfrm>
              <a:off x="807856" y="701443"/>
              <a:ext cx="20904" cy="26149"/>
            </a:xfrm>
            <a:custGeom>
              <a:avLst/>
              <a:gdLst/>
              <a:ahLst/>
              <a:cxnLst/>
              <a:rect l="0" t="0" r="0" b="0"/>
              <a:pathLst>
                <a:path w="20904" h="26149">
                  <a:moveTo>
                    <a:pt x="11760" y="0"/>
                  </a:moveTo>
                  <a:lnTo>
                    <a:pt x="20904" y="5219"/>
                  </a:lnTo>
                  <a:lnTo>
                    <a:pt x="9144" y="26149"/>
                  </a:lnTo>
                  <a:lnTo>
                    <a:pt x="0" y="20929"/>
                  </a:lnTo>
                  <a:lnTo>
                    <a:pt x="117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A94F8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2" name="Shape 36169"/>
            <p:cNvSpPr/>
            <p:nvPr/>
          </p:nvSpPr>
          <p:spPr>
            <a:xfrm>
              <a:off x="936151" y="826353"/>
              <a:ext cx="25997" cy="21488"/>
            </a:xfrm>
            <a:custGeom>
              <a:avLst/>
              <a:gdLst/>
              <a:ahLst/>
              <a:cxnLst/>
              <a:rect l="0" t="0" r="0" b="0"/>
              <a:pathLst>
                <a:path w="25997" h="21488">
                  <a:moveTo>
                    <a:pt x="20510" y="0"/>
                  </a:moveTo>
                  <a:lnTo>
                    <a:pt x="25997" y="8979"/>
                  </a:lnTo>
                  <a:lnTo>
                    <a:pt x="5512" y="21488"/>
                  </a:lnTo>
                  <a:lnTo>
                    <a:pt x="0" y="12497"/>
                  </a:lnTo>
                  <a:lnTo>
                    <a:pt x="205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A94F8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3" name="Shape 36170"/>
            <p:cNvSpPr/>
            <p:nvPr/>
          </p:nvSpPr>
          <p:spPr>
            <a:xfrm>
              <a:off x="990986" y="1002400"/>
              <a:ext cx="24359" cy="11328"/>
            </a:xfrm>
            <a:custGeom>
              <a:avLst/>
              <a:gdLst/>
              <a:ahLst/>
              <a:cxnLst/>
              <a:rect l="0" t="0" r="0" b="0"/>
              <a:pathLst>
                <a:path w="24359" h="11328">
                  <a:moveTo>
                    <a:pt x="24041" y="0"/>
                  </a:moveTo>
                  <a:lnTo>
                    <a:pt x="24359" y="10516"/>
                  </a:lnTo>
                  <a:lnTo>
                    <a:pt x="368" y="11328"/>
                  </a:lnTo>
                  <a:lnTo>
                    <a:pt x="0" y="800"/>
                  </a:lnTo>
                  <a:lnTo>
                    <a:pt x="2404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A94F8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4" name="Shape 36171"/>
            <p:cNvSpPr/>
            <p:nvPr/>
          </p:nvSpPr>
          <p:spPr>
            <a:xfrm>
              <a:off x="953387" y="1173399"/>
              <a:ext cx="26226" cy="20421"/>
            </a:xfrm>
            <a:custGeom>
              <a:avLst/>
              <a:gdLst/>
              <a:ahLst/>
              <a:cxnLst/>
              <a:rect l="0" t="0" r="0" b="0"/>
              <a:pathLst>
                <a:path w="26226" h="20421">
                  <a:moveTo>
                    <a:pt x="4890" y="0"/>
                  </a:moveTo>
                  <a:lnTo>
                    <a:pt x="26226" y="11075"/>
                  </a:lnTo>
                  <a:lnTo>
                    <a:pt x="21374" y="20421"/>
                  </a:lnTo>
                  <a:lnTo>
                    <a:pt x="0" y="9360"/>
                  </a:lnTo>
                  <a:lnTo>
                    <a:pt x="48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A94F8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5" name="Shape 36172"/>
            <p:cNvSpPr/>
            <p:nvPr/>
          </p:nvSpPr>
          <p:spPr>
            <a:xfrm>
              <a:off x="837502" y="1305728"/>
              <a:ext cx="22073" cy="25819"/>
            </a:xfrm>
            <a:custGeom>
              <a:avLst/>
              <a:gdLst/>
              <a:ahLst/>
              <a:cxnLst/>
              <a:rect l="0" t="0" r="0" b="0"/>
              <a:pathLst>
                <a:path w="22073" h="25819">
                  <a:moveTo>
                    <a:pt x="8852" y="0"/>
                  </a:moveTo>
                  <a:lnTo>
                    <a:pt x="22073" y="20065"/>
                  </a:lnTo>
                  <a:lnTo>
                    <a:pt x="13208" y="25819"/>
                  </a:lnTo>
                  <a:lnTo>
                    <a:pt x="0" y="5791"/>
                  </a:lnTo>
                  <a:lnTo>
                    <a:pt x="88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A94F8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6" name="Shape 36176"/>
            <p:cNvSpPr/>
            <p:nvPr/>
          </p:nvSpPr>
          <p:spPr>
            <a:xfrm>
              <a:off x="285585" y="1061464"/>
              <a:ext cx="24930" cy="13017"/>
            </a:xfrm>
            <a:custGeom>
              <a:avLst/>
              <a:gdLst/>
              <a:ahLst/>
              <a:cxnLst/>
              <a:rect l="0" t="0" r="0" b="0"/>
              <a:pathLst>
                <a:path w="24930" h="13017">
                  <a:moveTo>
                    <a:pt x="23889" y="0"/>
                  </a:moveTo>
                  <a:lnTo>
                    <a:pt x="24930" y="10554"/>
                  </a:lnTo>
                  <a:lnTo>
                    <a:pt x="1054" y="13017"/>
                  </a:lnTo>
                  <a:lnTo>
                    <a:pt x="0" y="2451"/>
                  </a:lnTo>
                  <a:lnTo>
                    <a:pt x="2388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A94F8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7" name="Shape 36177"/>
            <p:cNvSpPr/>
            <p:nvPr/>
          </p:nvSpPr>
          <p:spPr>
            <a:xfrm>
              <a:off x="309356" y="880690"/>
              <a:ext cx="26251" cy="19266"/>
            </a:xfrm>
            <a:custGeom>
              <a:avLst/>
              <a:gdLst/>
              <a:ahLst/>
              <a:cxnLst/>
              <a:rect l="0" t="0" r="0" b="0"/>
              <a:pathLst>
                <a:path w="26251" h="19266">
                  <a:moveTo>
                    <a:pt x="4178" y="0"/>
                  </a:moveTo>
                  <a:lnTo>
                    <a:pt x="26251" y="9538"/>
                  </a:lnTo>
                  <a:lnTo>
                    <a:pt x="22035" y="19266"/>
                  </a:lnTo>
                  <a:lnTo>
                    <a:pt x="0" y="9716"/>
                  </a:lnTo>
                  <a:lnTo>
                    <a:pt x="417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A94F8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8" name="Shape 36178"/>
            <p:cNvSpPr/>
            <p:nvPr/>
          </p:nvSpPr>
          <p:spPr>
            <a:xfrm>
              <a:off x="419331" y="734637"/>
              <a:ext cx="23012" cy="25527"/>
            </a:xfrm>
            <a:custGeom>
              <a:avLst/>
              <a:gdLst/>
              <a:ahLst/>
              <a:cxnLst/>
              <a:rect l="0" t="0" r="0" b="0"/>
              <a:pathLst>
                <a:path w="23012" h="25527">
                  <a:moveTo>
                    <a:pt x="8395" y="0"/>
                  </a:moveTo>
                  <a:lnTo>
                    <a:pt x="23012" y="19126"/>
                  </a:lnTo>
                  <a:lnTo>
                    <a:pt x="14516" y="25527"/>
                  </a:lnTo>
                  <a:lnTo>
                    <a:pt x="0" y="6401"/>
                  </a:lnTo>
                  <a:lnTo>
                    <a:pt x="839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A94F8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9" name="Shape 36179"/>
            <p:cNvSpPr/>
            <p:nvPr/>
          </p:nvSpPr>
          <p:spPr>
            <a:xfrm>
              <a:off x="958583" y="797740"/>
              <a:ext cx="105004" cy="496303"/>
            </a:xfrm>
            <a:custGeom>
              <a:avLst/>
              <a:gdLst/>
              <a:ahLst/>
              <a:cxnLst/>
              <a:rect l="0" t="0" r="0" b="0"/>
              <a:pathLst>
                <a:path w="105004" h="496303">
                  <a:moveTo>
                    <a:pt x="24625" y="0"/>
                  </a:moveTo>
                  <a:cubicBezTo>
                    <a:pt x="52972" y="39776"/>
                    <a:pt x="100355" y="117449"/>
                    <a:pt x="102248" y="225399"/>
                  </a:cubicBezTo>
                  <a:cubicBezTo>
                    <a:pt x="104140" y="333350"/>
                    <a:pt x="88989" y="418642"/>
                    <a:pt x="0" y="496303"/>
                  </a:cubicBezTo>
                  <a:cubicBezTo>
                    <a:pt x="88113" y="403949"/>
                    <a:pt x="105004" y="273037"/>
                    <a:pt x="87097" y="168592"/>
                  </a:cubicBezTo>
                  <a:cubicBezTo>
                    <a:pt x="72707" y="84455"/>
                    <a:pt x="30505" y="17742"/>
                    <a:pt x="2462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A94F8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0" name="Shape 36180"/>
            <p:cNvSpPr/>
            <p:nvPr/>
          </p:nvSpPr>
          <p:spPr>
            <a:xfrm>
              <a:off x="227418" y="852687"/>
              <a:ext cx="354203" cy="566357"/>
            </a:xfrm>
            <a:custGeom>
              <a:avLst/>
              <a:gdLst/>
              <a:ahLst/>
              <a:cxnLst/>
              <a:rect l="0" t="0" r="0" b="0"/>
              <a:pathLst>
                <a:path w="354203" h="566357">
                  <a:moveTo>
                    <a:pt x="71971" y="0"/>
                  </a:moveTo>
                  <a:cubicBezTo>
                    <a:pt x="32207" y="88964"/>
                    <a:pt x="11341" y="214021"/>
                    <a:pt x="58725" y="327698"/>
                  </a:cubicBezTo>
                  <a:cubicBezTo>
                    <a:pt x="106045" y="441350"/>
                    <a:pt x="215976" y="522796"/>
                    <a:pt x="354203" y="566357"/>
                  </a:cubicBezTo>
                  <a:cubicBezTo>
                    <a:pt x="164770" y="524650"/>
                    <a:pt x="83312" y="412737"/>
                    <a:pt x="49225" y="331470"/>
                  </a:cubicBezTo>
                  <a:cubicBezTo>
                    <a:pt x="0" y="214021"/>
                    <a:pt x="24600" y="81496"/>
                    <a:pt x="7197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A94F8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1" name="Shape 36181"/>
            <p:cNvSpPr/>
            <p:nvPr/>
          </p:nvSpPr>
          <p:spPr>
            <a:xfrm>
              <a:off x="643745" y="874835"/>
              <a:ext cx="311506" cy="152260"/>
            </a:xfrm>
            <a:custGeom>
              <a:avLst/>
              <a:gdLst/>
              <a:ahLst/>
              <a:cxnLst/>
              <a:rect l="0" t="0" r="0" b="0"/>
              <a:pathLst>
                <a:path w="311506" h="152260">
                  <a:moveTo>
                    <a:pt x="283604" y="0"/>
                  </a:moveTo>
                  <a:cubicBezTo>
                    <a:pt x="287973" y="0"/>
                    <a:pt x="291986" y="1879"/>
                    <a:pt x="294843" y="4788"/>
                  </a:cubicBezTo>
                  <a:cubicBezTo>
                    <a:pt x="299580" y="2832"/>
                    <a:pt x="302590" y="1727"/>
                    <a:pt x="303365" y="1727"/>
                  </a:cubicBezTo>
                  <a:cubicBezTo>
                    <a:pt x="311506" y="1892"/>
                    <a:pt x="309309" y="3137"/>
                    <a:pt x="308318" y="9957"/>
                  </a:cubicBezTo>
                  <a:cubicBezTo>
                    <a:pt x="308153" y="10592"/>
                    <a:pt x="304978" y="12662"/>
                    <a:pt x="299479" y="15608"/>
                  </a:cubicBezTo>
                  <a:cubicBezTo>
                    <a:pt x="299517" y="16002"/>
                    <a:pt x="299707" y="16281"/>
                    <a:pt x="299707" y="16713"/>
                  </a:cubicBezTo>
                  <a:cubicBezTo>
                    <a:pt x="299707" y="25921"/>
                    <a:pt x="292494" y="33388"/>
                    <a:pt x="283604" y="33388"/>
                  </a:cubicBezTo>
                  <a:cubicBezTo>
                    <a:pt x="279540" y="33388"/>
                    <a:pt x="275869" y="31610"/>
                    <a:pt x="273075" y="29007"/>
                  </a:cubicBezTo>
                  <a:cubicBezTo>
                    <a:pt x="193485" y="67983"/>
                    <a:pt x="6439" y="152260"/>
                    <a:pt x="6439" y="152260"/>
                  </a:cubicBezTo>
                  <a:lnTo>
                    <a:pt x="0" y="142430"/>
                  </a:lnTo>
                  <a:cubicBezTo>
                    <a:pt x="0" y="142430"/>
                    <a:pt x="187287" y="53048"/>
                    <a:pt x="267564" y="16802"/>
                  </a:cubicBezTo>
                  <a:lnTo>
                    <a:pt x="267564" y="16713"/>
                  </a:lnTo>
                  <a:cubicBezTo>
                    <a:pt x="267564" y="7518"/>
                    <a:pt x="274765" y="0"/>
                    <a:pt x="28360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A94F8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2" name="Shape 36182"/>
            <p:cNvSpPr/>
            <p:nvPr/>
          </p:nvSpPr>
          <p:spPr>
            <a:xfrm>
              <a:off x="382031" y="942819"/>
              <a:ext cx="257124" cy="80937"/>
            </a:xfrm>
            <a:custGeom>
              <a:avLst/>
              <a:gdLst/>
              <a:ahLst/>
              <a:cxnLst/>
              <a:rect l="0" t="0" r="0" b="0"/>
              <a:pathLst>
                <a:path w="257124" h="80937">
                  <a:moveTo>
                    <a:pt x="74143" y="0"/>
                  </a:moveTo>
                  <a:cubicBezTo>
                    <a:pt x="89510" y="0"/>
                    <a:pt x="101968" y="12433"/>
                    <a:pt x="101968" y="27801"/>
                  </a:cubicBezTo>
                  <a:cubicBezTo>
                    <a:pt x="101968" y="27877"/>
                    <a:pt x="101854" y="27940"/>
                    <a:pt x="101854" y="28017"/>
                  </a:cubicBezTo>
                  <a:cubicBezTo>
                    <a:pt x="173546" y="44082"/>
                    <a:pt x="257124" y="65710"/>
                    <a:pt x="257124" y="65710"/>
                  </a:cubicBezTo>
                  <a:lnTo>
                    <a:pt x="253175" y="80937"/>
                  </a:lnTo>
                  <a:cubicBezTo>
                    <a:pt x="253175" y="80937"/>
                    <a:pt x="167767" y="61989"/>
                    <a:pt x="96317" y="43676"/>
                  </a:cubicBezTo>
                  <a:cubicBezTo>
                    <a:pt x="91275" y="50737"/>
                    <a:pt x="83426" y="55613"/>
                    <a:pt x="74143" y="55613"/>
                  </a:cubicBezTo>
                  <a:cubicBezTo>
                    <a:pt x="59652" y="55613"/>
                    <a:pt x="48108" y="44450"/>
                    <a:pt x="46825" y="30340"/>
                  </a:cubicBezTo>
                  <a:cubicBezTo>
                    <a:pt x="19063" y="22327"/>
                    <a:pt x="0" y="15583"/>
                    <a:pt x="1194" y="12357"/>
                  </a:cubicBezTo>
                  <a:cubicBezTo>
                    <a:pt x="2299" y="9208"/>
                    <a:pt x="21514" y="11659"/>
                    <a:pt x="48603" y="16840"/>
                  </a:cubicBezTo>
                  <a:cubicBezTo>
                    <a:pt x="52883" y="6909"/>
                    <a:pt x="62662" y="0"/>
                    <a:pt x="7414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A94F8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3" name="Shape 36183"/>
            <p:cNvSpPr/>
            <p:nvPr/>
          </p:nvSpPr>
          <p:spPr>
            <a:xfrm>
              <a:off x="351694" y="827349"/>
              <a:ext cx="396977" cy="257962"/>
            </a:xfrm>
            <a:custGeom>
              <a:avLst/>
              <a:gdLst/>
              <a:ahLst/>
              <a:cxnLst/>
              <a:rect l="0" t="0" r="0" b="0"/>
              <a:pathLst>
                <a:path w="396977" h="257962">
                  <a:moveTo>
                    <a:pt x="7201" y="1295"/>
                  </a:moveTo>
                  <a:lnTo>
                    <a:pt x="394348" y="249441"/>
                  </a:lnTo>
                  <a:cubicBezTo>
                    <a:pt x="396329" y="250685"/>
                    <a:pt x="396977" y="253390"/>
                    <a:pt x="395694" y="255410"/>
                  </a:cubicBezTo>
                  <a:cubicBezTo>
                    <a:pt x="394475" y="257378"/>
                    <a:pt x="391719" y="257962"/>
                    <a:pt x="389763" y="256667"/>
                  </a:cubicBezTo>
                  <a:lnTo>
                    <a:pt x="2565" y="8522"/>
                  </a:lnTo>
                  <a:cubicBezTo>
                    <a:pt x="546" y="7239"/>
                    <a:pt x="0" y="4534"/>
                    <a:pt x="1245" y="2603"/>
                  </a:cubicBezTo>
                  <a:cubicBezTo>
                    <a:pt x="2565" y="584"/>
                    <a:pt x="5182" y="0"/>
                    <a:pt x="7201" y="1295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A94F8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4" name="Shape 36184"/>
            <p:cNvSpPr/>
            <p:nvPr/>
          </p:nvSpPr>
          <p:spPr>
            <a:xfrm>
              <a:off x="617893" y="990947"/>
              <a:ext cx="63043" cy="63043"/>
            </a:xfrm>
            <a:custGeom>
              <a:avLst/>
              <a:gdLst/>
              <a:ahLst/>
              <a:cxnLst/>
              <a:rect l="0" t="0" r="0" b="0"/>
              <a:pathLst>
                <a:path w="63043" h="63043">
                  <a:moveTo>
                    <a:pt x="31521" y="0"/>
                  </a:moveTo>
                  <a:cubicBezTo>
                    <a:pt x="48920" y="0"/>
                    <a:pt x="63043" y="14148"/>
                    <a:pt x="63043" y="31509"/>
                  </a:cubicBezTo>
                  <a:cubicBezTo>
                    <a:pt x="63043" y="48933"/>
                    <a:pt x="48920" y="63043"/>
                    <a:pt x="31521" y="63043"/>
                  </a:cubicBezTo>
                  <a:cubicBezTo>
                    <a:pt x="14122" y="63043"/>
                    <a:pt x="0" y="48933"/>
                    <a:pt x="0" y="31509"/>
                  </a:cubicBezTo>
                  <a:cubicBezTo>
                    <a:pt x="0" y="14148"/>
                    <a:pt x="14122" y="0"/>
                    <a:pt x="3152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A94F8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5" name="Shape 36185"/>
            <p:cNvSpPr/>
            <p:nvPr/>
          </p:nvSpPr>
          <p:spPr>
            <a:xfrm>
              <a:off x="625633" y="998430"/>
              <a:ext cx="47752" cy="47752"/>
            </a:xfrm>
            <a:custGeom>
              <a:avLst/>
              <a:gdLst/>
              <a:ahLst/>
              <a:cxnLst/>
              <a:rect l="0" t="0" r="0" b="0"/>
              <a:pathLst>
                <a:path w="47752" h="47752">
                  <a:moveTo>
                    <a:pt x="23914" y="0"/>
                  </a:moveTo>
                  <a:cubicBezTo>
                    <a:pt x="37071" y="0"/>
                    <a:pt x="47752" y="10668"/>
                    <a:pt x="47752" y="23901"/>
                  </a:cubicBezTo>
                  <a:cubicBezTo>
                    <a:pt x="47752" y="37059"/>
                    <a:pt x="37071" y="47752"/>
                    <a:pt x="23914" y="47752"/>
                  </a:cubicBezTo>
                  <a:cubicBezTo>
                    <a:pt x="10693" y="47752"/>
                    <a:pt x="0" y="37059"/>
                    <a:pt x="0" y="23901"/>
                  </a:cubicBezTo>
                  <a:cubicBezTo>
                    <a:pt x="0" y="10668"/>
                    <a:pt x="10693" y="0"/>
                    <a:pt x="2391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A94F8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6" name="Shape 36186"/>
            <p:cNvSpPr/>
            <p:nvPr/>
          </p:nvSpPr>
          <p:spPr>
            <a:xfrm>
              <a:off x="642850" y="1000277"/>
              <a:ext cx="24028" cy="14453"/>
            </a:xfrm>
            <a:custGeom>
              <a:avLst/>
              <a:gdLst/>
              <a:ahLst/>
              <a:cxnLst/>
              <a:rect l="0" t="0" r="0" b="0"/>
              <a:pathLst>
                <a:path w="24028" h="14453">
                  <a:moveTo>
                    <a:pt x="6026" y="214"/>
                  </a:moveTo>
                  <a:cubicBezTo>
                    <a:pt x="8379" y="0"/>
                    <a:pt x="11322" y="473"/>
                    <a:pt x="14300" y="1686"/>
                  </a:cubicBezTo>
                  <a:cubicBezTo>
                    <a:pt x="20269" y="4112"/>
                    <a:pt x="24028" y="8620"/>
                    <a:pt x="22809" y="11643"/>
                  </a:cubicBezTo>
                  <a:cubicBezTo>
                    <a:pt x="22181" y="13148"/>
                    <a:pt x="20406" y="14034"/>
                    <a:pt x="18055" y="14243"/>
                  </a:cubicBezTo>
                  <a:cubicBezTo>
                    <a:pt x="15703" y="14453"/>
                    <a:pt x="12776" y="13986"/>
                    <a:pt x="9842" y="12786"/>
                  </a:cubicBezTo>
                  <a:cubicBezTo>
                    <a:pt x="3823" y="10360"/>
                    <a:pt x="0" y="5902"/>
                    <a:pt x="1295" y="2867"/>
                  </a:cubicBezTo>
                  <a:cubicBezTo>
                    <a:pt x="1911" y="1330"/>
                    <a:pt x="3673" y="428"/>
                    <a:pt x="6026" y="214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A94F8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7" name="Shape 36187"/>
            <p:cNvSpPr/>
            <p:nvPr/>
          </p:nvSpPr>
          <p:spPr>
            <a:xfrm>
              <a:off x="336158" y="707462"/>
              <a:ext cx="638404" cy="638416"/>
            </a:xfrm>
            <a:custGeom>
              <a:avLst/>
              <a:gdLst/>
              <a:ahLst/>
              <a:cxnLst/>
              <a:rect l="0" t="0" r="0" b="0"/>
              <a:pathLst>
                <a:path w="638404" h="638416">
                  <a:moveTo>
                    <a:pt x="319202" y="0"/>
                  </a:moveTo>
                  <a:lnTo>
                    <a:pt x="319202" y="0"/>
                  </a:lnTo>
                  <a:lnTo>
                    <a:pt x="319164" y="0"/>
                  </a:lnTo>
                  <a:cubicBezTo>
                    <a:pt x="231331" y="0"/>
                    <a:pt x="151562" y="35865"/>
                    <a:pt x="93726" y="93700"/>
                  </a:cubicBezTo>
                  <a:cubicBezTo>
                    <a:pt x="35865" y="151549"/>
                    <a:pt x="0" y="231343"/>
                    <a:pt x="0" y="319189"/>
                  </a:cubicBezTo>
                  <a:lnTo>
                    <a:pt x="0" y="319202"/>
                  </a:lnTo>
                  <a:lnTo>
                    <a:pt x="0" y="319227"/>
                  </a:lnTo>
                  <a:cubicBezTo>
                    <a:pt x="0" y="407060"/>
                    <a:pt x="35865" y="486854"/>
                    <a:pt x="93701" y="544690"/>
                  </a:cubicBezTo>
                  <a:cubicBezTo>
                    <a:pt x="151562" y="602539"/>
                    <a:pt x="231331" y="638416"/>
                    <a:pt x="319189" y="638416"/>
                  </a:cubicBezTo>
                  <a:lnTo>
                    <a:pt x="319202" y="638416"/>
                  </a:lnTo>
                  <a:lnTo>
                    <a:pt x="319227" y="638416"/>
                  </a:lnTo>
                  <a:cubicBezTo>
                    <a:pt x="407073" y="638416"/>
                    <a:pt x="486855" y="602539"/>
                    <a:pt x="544703" y="544690"/>
                  </a:cubicBezTo>
                  <a:cubicBezTo>
                    <a:pt x="602539" y="486854"/>
                    <a:pt x="638404" y="407060"/>
                    <a:pt x="638404" y="319215"/>
                  </a:cubicBezTo>
                  <a:lnTo>
                    <a:pt x="638404" y="319202"/>
                  </a:lnTo>
                  <a:lnTo>
                    <a:pt x="638404" y="319164"/>
                  </a:lnTo>
                  <a:cubicBezTo>
                    <a:pt x="638404" y="231330"/>
                    <a:pt x="602539" y="151574"/>
                    <a:pt x="544703" y="93700"/>
                  </a:cubicBezTo>
                  <a:cubicBezTo>
                    <a:pt x="486855" y="35865"/>
                    <a:pt x="407048" y="0"/>
                    <a:pt x="319202" y="0"/>
                  </a:cubicBezTo>
                  <a:close/>
                </a:path>
              </a:pathLst>
            </a:custGeom>
            <a:ln w="6350" cap="flat">
              <a:miter lim="127000"/>
            </a:ln>
          </p:spPr>
          <p:style>
            <a:lnRef idx="1">
              <a:srgbClr val="635A5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8" name="Shape 36188"/>
            <p:cNvSpPr/>
            <p:nvPr/>
          </p:nvSpPr>
          <p:spPr>
            <a:xfrm>
              <a:off x="253290" y="624599"/>
              <a:ext cx="804139" cy="804113"/>
            </a:xfrm>
            <a:custGeom>
              <a:avLst/>
              <a:gdLst/>
              <a:ahLst/>
              <a:cxnLst/>
              <a:rect l="0" t="0" r="0" b="0"/>
              <a:pathLst>
                <a:path w="804139" h="804113">
                  <a:moveTo>
                    <a:pt x="402069" y="0"/>
                  </a:moveTo>
                  <a:cubicBezTo>
                    <a:pt x="623519" y="0"/>
                    <a:pt x="804139" y="180619"/>
                    <a:pt x="804139" y="402069"/>
                  </a:cubicBezTo>
                  <a:cubicBezTo>
                    <a:pt x="804139" y="623519"/>
                    <a:pt x="623519" y="804113"/>
                    <a:pt x="402069" y="804113"/>
                  </a:cubicBezTo>
                  <a:cubicBezTo>
                    <a:pt x="180607" y="804113"/>
                    <a:pt x="0" y="623519"/>
                    <a:pt x="0" y="402069"/>
                  </a:cubicBezTo>
                  <a:cubicBezTo>
                    <a:pt x="0" y="180619"/>
                    <a:pt x="180607" y="0"/>
                    <a:pt x="40206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DCD5D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9" name="Shape 36189"/>
            <p:cNvSpPr/>
            <p:nvPr/>
          </p:nvSpPr>
          <p:spPr>
            <a:xfrm>
              <a:off x="253290" y="624599"/>
              <a:ext cx="804139" cy="804113"/>
            </a:xfrm>
            <a:custGeom>
              <a:avLst/>
              <a:gdLst/>
              <a:ahLst/>
              <a:cxnLst/>
              <a:rect l="0" t="0" r="0" b="0"/>
              <a:pathLst>
                <a:path w="804139" h="804113">
                  <a:moveTo>
                    <a:pt x="402069" y="0"/>
                  </a:moveTo>
                  <a:cubicBezTo>
                    <a:pt x="623519" y="0"/>
                    <a:pt x="804139" y="180619"/>
                    <a:pt x="804139" y="402069"/>
                  </a:cubicBezTo>
                  <a:cubicBezTo>
                    <a:pt x="804139" y="623519"/>
                    <a:pt x="623519" y="804113"/>
                    <a:pt x="402069" y="804113"/>
                  </a:cubicBezTo>
                  <a:cubicBezTo>
                    <a:pt x="180607" y="804113"/>
                    <a:pt x="0" y="623519"/>
                    <a:pt x="0" y="402069"/>
                  </a:cubicBezTo>
                  <a:cubicBezTo>
                    <a:pt x="0" y="180619"/>
                    <a:pt x="180607" y="0"/>
                    <a:pt x="402069" y="0"/>
                  </a:cubicBezTo>
                  <a:close/>
                </a:path>
              </a:pathLst>
            </a:custGeom>
            <a:ln w="25400" cap="flat">
              <a:miter lim="127000"/>
            </a:ln>
          </p:spPr>
          <p:style>
            <a:lnRef idx="1">
              <a:srgbClr val="772D6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pic>
          <p:nvPicPr>
            <p:cNvPr id="170" name="Picture 36191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10352" y="640499"/>
              <a:ext cx="873176" cy="772921"/>
            </a:xfrm>
            <a:prstGeom prst="rect">
              <a:avLst/>
            </a:prstGeom>
          </p:spPr>
        </p:pic>
        <p:sp>
          <p:nvSpPr>
            <p:cNvPr id="171" name="Shape 36192"/>
            <p:cNvSpPr/>
            <p:nvPr/>
          </p:nvSpPr>
          <p:spPr>
            <a:xfrm>
              <a:off x="641740" y="1012437"/>
              <a:ext cx="29223" cy="29223"/>
            </a:xfrm>
            <a:custGeom>
              <a:avLst/>
              <a:gdLst/>
              <a:ahLst/>
              <a:cxnLst/>
              <a:rect l="0" t="0" r="0" b="0"/>
              <a:pathLst>
                <a:path w="29223" h="29223">
                  <a:moveTo>
                    <a:pt x="14796" y="114"/>
                  </a:moveTo>
                  <a:cubicBezTo>
                    <a:pt x="22809" y="229"/>
                    <a:pt x="29223" y="6807"/>
                    <a:pt x="29108" y="14808"/>
                  </a:cubicBezTo>
                  <a:cubicBezTo>
                    <a:pt x="29007" y="22809"/>
                    <a:pt x="22415" y="29223"/>
                    <a:pt x="14415" y="29121"/>
                  </a:cubicBezTo>
                  <a:cubicBezTo>
                    <a:pt x="6426" y="29007"/>
                    <a:pt x="0" y="22416"/>
                    <a:pt x="102" y="14415"/>
                  </a:cubicBezTo>
                  <a:cubicBezTo>
                    <a:pt x="203" y="6439"/>
                    <a:pt x="6820" y="0"/>
                    <a:pt x="14796" y="114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2623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72" name="Shape 36193"/>
            <p:cNvSpPr/>
            <p:nvPr/>
          </p:nvSpPr>
          <p:spPr>
            <a:xfrm>
              <a:off x="641740" y="1012437"/>
              <a:ext cx="29223" cy="29223"/>
            </a:xfrm>
            <a:custGeom>
              <a:avLst/>
              <a:gdLst/>
              <a:ahLst/>
              <a:cxnLst/>
              <a:rect l="0" t="0" r="0" b="0"/>
              <a:pathLst>
                <a:path w="29223" h="29223">
                  <a:moveTo>
                    <a:pt x="14796" y="114"/>
                  </a:moveTo>
                  <a:cubicBezTo>
                    <a:pt x="22809" y="229"/>
                    <a:pt x="29223" y="6807"/>
                    <a:pt x="29108" y="14808"/>
                  </a:cubicBezTo>
                  <a:cubicBezTo>
                    <a:pt x="29007" y="22809"/>
                    <a:pt x="22415" y="29223"/>
                    <a:pt x="14415" y="29121"/>
                  </a:cubicBezTo>
                  <a:cubicBezTo>
                    <a:pt x="6426" y="29007"/>
                    <a:pt x="0" y="22416"/>
                    <a:pt x="102" y="14415"/>
                  </a:cubicBezTo>
                  <a:cubicBezTo>
                    <a:pt x="203" y="6439"/>
                    <a:pt x="6820" y="0"/>
                    <a:pt x="14796" y="114"/>
                  </a:cubicBezTo>
                  <a:close/>
                </a:path>
              </a:pathLst>
            </a:custGeom>
            <a:ln w="2743" cap="flat">
              <a:miter lim="127000"/>
            </a:ln>
          </p:spPr>
          <p:style>
            <a:lnRef idx="1">
              <a:srgbClr val="26231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73" name="Shape 36194"/>
            <p:cNvSpPr/>
            <p:nvPr/>
          </p:nvSpPr>
          <p:spPr>
            <a:xfrm>
              <a:off x="622233" y="1002834"/>
              <a:ext cx="32921" cy="48654"/>
            </a:xfrm>
            <a:custGeom>
              <a:avLst/>
              <a:gdLst/>
              <a:ahLst/>
              <a:cxnLst/>
              <a:rect l="0" t="0" r="0" b="0"/>
              <a:pathLst>
                <a:path w="32921" h="48654">
                  <a:moveTo>
                    <a:pt x="32921" y="0"/>
                  </a:moveTo>
                  <a:lnTo>
                    <a:pt x="32921" y="17036"/>
                  </a:lnTo>
                  <a:lnTo>
                    <a:pt x="28042" y="18246"/>
                  </a:lnTo>
                  <a:cubicBezTo>
                    <a:pt x="26403" y="20913"/>
                    <a:pt x="27280" y="24457"/>
                    <a:pt x="29947" y="26082"/>
                  </a:cubicBezTo>
                  <a:lnTo>
                    <a:pt x="32921" y="25355"/>
                  </a:lnTo>
                  <a:lnTo>
                    <a:pt x="32921" y="48654"/>
                  </a:lnTo>
                  <a:lnTo>
                    <a:pt x="19710" y="42528"/>
                  </a:lnTo>
                  <a:lnTo>
                    <a:pt x="0" y="1114"/>
                  </a:lnTo>
                  <a:lnTo>
                    <a:pt x="3292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74" name="Shape 36195"/>
            <p:cNvSpPr/>
            <p:nvPr/>
          </p:nvSpPr>
          <p:spPr>
            <a:xfrm>
              <a:off x="655154" y="1002398"/>
              <a:ext cx="191437" cy="137858"/>
            </a:xfrm>
            <a:custGeom>
              <a:avLst/>
              <a:gdLst/>
              <a:ahLst/>
              <a:cxnLst/>
              <a:rect l="0" t="0" r="0" b="0"/>
              <a:pathLst>
                <a:path w="191437" h="137858">
                  <a:moveTo>
                    <a:pt x="12875" y="0"/>
                  </a:moveTo>
                  <a:lnTo>
                    <a:pt x="191437" y="137858"/>
                  </a:lnTo>
                  <a:lnTo>
                    <a:pt x="0" y="49090"/>
                  </a:lnTo>
                  <a:lnTo>
                    <a:pt x="0" y="25791"/>
                  </a:lnTo>
                  <a:lnTo>
                    <a:pt x="4874" y="24600"/>
                  </a:lnTo>
                  <a:cubicBezTo>
                    <a:pt x="6512" y="21908"/>
                    <a:pt x="5662" y="18390"/>
                    <a:pt x="2956" y="16739"/>
                  </a:cubicBezTo>
                  <a:lnTo>
                    <a:pt x="0" y="17472"/>
                  </a:lnTo>
                  <a:lnTo>
                    <a:pt x="0" y="436"/>
                  </a:lnTo>
                  <a:lnTo>
                    <a:pt x="1287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75" name="Shape 36196"/>
            <p:cNvSpPr/>
            <p:nvPr/>
          </p:nvSpPr>
          <p:spPr>
            <a:xfrm>
              <a:off x="622225" y="1002833"/>
              <a:ext cx="32928" cy="48658"/>
            </a:xfrm>
            <a:custGeom>
              <a:avLst/>
              <a:gdLst/>
              <a:ahLst/>
              <a:cxnLst/>
              <a:rect l="0" t="0" r="0" b="0"/>
              <a:pathLst>
                <a:path w="32928" h="48658">
                  <a:moveTo>
                    <a:pt x="32928" y="0"/>
                  </a:moveTo>
                  <a:lnTo>
                    <a:pt x="32928" y="17036"/>
                  </a:lnTo>
                  <a:lnTo>
                    <a:pt x="28054" y="18247"/>
                  </a:lnTo>
                  <a:cubicBezTo>
                    <a:pt x="26429" y="20926"/>
                    <a:pt x="27280" y="24457"/>
                    <a:pt x="29947" y="26083"/>
                  </a:cubicBezTo>
                  <a:cubicBezTo>
                    <a:pt x="30886" y="26641"/>
                    <a:pt x="31890" y="26895"/>
                    <a:pt x="32906" y="26895"/>
                  </a:cubicBezTo>
                  <a:lnTo>
                    <a:pt x="32928" y="26882"/>
                  </a:lnTo>
                  <a:lnTo>
                    <a:pt x="32928" y="48658"/>
                  </a:lnTo>
                  <a:lnTo>
                    <a:pt x="19710" y="42529"/>
                  </a:lnTo>
                  <a:lnTo>
                    <a:pt x="0" y="1114"/>
                  </a:lnTo>
                  <a:lnTo>
                    <a:pt x="329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76" name="Shape 36197"/>
            <p:cNvSpPr/>
            <p:nvPr/>
          </p:nvSpPr>
          <p:spPr>
            <a:xfrm>
              <a:off x="655154" y="1002398"/>
              <a:ext cx="191430" cy="137859"/>
            </a:xfrm>
            <a:custGeom>
              <a:avLst/>
              <a:gdLst/>
              <a:ahLst/>
              <a:cxnLst/>
              <a:rect l="0" t="0" r="0" b="0"/>
              <a:pathLst>
                <a:path w="191430" h="137859">
                  <a:moveTo>
                    <a:pt x="12868" y="0"/>
                  </a:moveTo>
                  <a:lnTo>
                    <a:pt x="191430" y="137859"/>
                  </a:lnTo>
                  <a:lnTo>
                    <a:pt x="0" y="49094"/>
                  </a:lnTo>
                  <a:lnTo>
                    <a:pt x="0" y="27318"/>
                  </a:lnTo>
                  <a:lnTo>
                    <a:pt x="4867" y="24587"/>
                  </a:lnTo>
                  <a:cubicBezTo>
                    <a:pt x="6505" y="21908"/>
                    <a:pt x="5654" y="18390"/>
                    <a:pt x="2949" y="16739"/>
                  </a:cubicBezTo>
                  <a:lnTo>
                    <a:pt x="0" y="17471"/>
                  </a:lnTo>
                  <a:lnTo>
                    <a:pt x="0" y="435"/>
                  </a:lnTo>
                  <a:lnTo>
                    <a:pt x="128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77" name="Rectangle 36198"/>
            <p:cNvSpPr/>
            <p:nvPr/>
          </p:nvSpPr>
          <p:spPr>
            <a:xfrm>
              <a:off x="764543" y="622174"/>
              <a:ext cx="56754" cy="37930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8" name="Rectangle 36199"/>
            <p:cNvSpPr/>
            <p:nvPr/>
          </p:nvSpPr>
          <p:spPr>
            <a:xfrm>
              <a:off x="860995" y="731688"/>
              <a:ext cx="79219" cy="37930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٢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9" name="Rectangle 36200"/>
            <p:cNvSpPr/>
            <p:nvPr/>
          </p:nvSpPr>
          <p:spPr>
            <a:xfrm>
              <a:off x="863681" y="1002318"/>
              <a:ext cx="69287" cy="37930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٤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0" name="Rectangle 36201"/>
            <p:cNvSpPr/>
            <p:nvPr/>
          </p:nvSpPr>
          <p:spPr>
            <a:xfrm>
              <a:off x="741530" y="1111974"/>
              <a:ext cx="96954" cy="37930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٥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1" name="Rectangle 515079"/>
            <p:cNvSpPr/>
            <p:nvPr/>
          </p:nvSpPr>
          <p:spPr>
            <a:xfrm>
              <a:off x="460710" y="1097116"/>
              <a:ext cx="94590" cy="37930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 u="sng">
                  <a:solidFill>
                    <a:srgbClr val="181717"/>
                  </a:solidFill>
                  <a:effectLst/>
                  <a:uFill>
                    <a:solidFill>
                      <a:srgbClr val="A94F8F"/>
                    </a:solidFill>
                  </a:uFill>
                  <a:latin typeface="Times New Roman" panose="02020603050405020304" pitchFamily="18" charset="0"/>
                  <a:ea typeface="Times New Roman" panose="02020603050405020304" pitchFamily="18" charset="0"/>
                </a:rPr>
                <a:t>٧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2" name="Rectangle 515075"/>
            <p:cNvSpPr/>
            <p:nvPr/>
          </p:nvSpPr>
          <p:spPr>
            <a:xfrm>
              <a:off x="375016" y="1002318"/>
              <a:ext cx="94590" cy="37930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٨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3" name="Rectangle 36204"/>
            <p:cNvSpPr/>
            <p:nvPr/>
          </p:nvSpPr>
          <p:spPr>
            <a:xfrm>
              <a:off x="386389" y="735289"/>
              <a:ext cx="110906" cy="37930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١٠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4" name="Rectangle 515091"/>
            <p:cNvSpPr/>
            <p:nvPr/>
          </p:nvSpPr>
          <p:spPr>
            <a:xfrm>
              <a:off x="5124338" y="610414"/>
              <a:ext cx="155397" cy="43349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E9632D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١٢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5" name="Rectangle 36206"/>
            <p:cNvSpPr/>
            <p:nvPr/>
          </p:nvSpPr>
          <p:spPr>
            <a:xfrm>
              <a:off x="5130841" y="1114757"/>
              <a:ext cx="101616" cy="43349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E9632D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٦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6" name="Rectangle 515092"/>
            <p:cNvSpPr/>
            <p:nvPr/>
          </p:nvSpPr>
          <p:spPr>
            <a:xfrm>
              <a:off x="4867493" y="846736"/>
              <a:ext cx="98913" cy="43349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E9632D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٩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7" name="Rectangle 36208"/>
            <p:cNvSpPr/>
            <p:nvPr/>
          </p:nvSpPr>
          <p:spPr>
            <a:xfrm>
              <a:off x="5434422" y="854254"/>
              <a:ext cx="114048" cy="43349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E9632D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٣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8" name="Rectangle 515090"/>
            <p:cNvSpPr/>
            <p:nvPr/>
          </p:nvSpPr>
          <p:spPr>
            <a:xfrm>
              <a:off x="3619236" y="610414"/>
              <a:ext cx="155397" cy="43349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342A4D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١٢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9" name="Rectangle 36210"/>
            <p:cNvSpPr/>
            <p:nvPr/>
          </p:nvSpPr>
          <p:spPr>
            <a:xfrm>
              <a:off x="3625739" y="1114757"/>
              <a:ext cx="101616" cy="43349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342A4D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٦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0" name="Rectangle 36211"/>
            <p:cNvSpPr/>
            <p:nvPr/>
          </p:nvSpPr>
          <p:spPr>
            <a:xfrm>
              <a:off x="3376818" y="846736"/>
              <a:ext cx="98913" cy="43349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342A4D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٩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1" name="Rectangle 36212"/>
            <p:cNvSpPr/>
            <p:nvPr/>
          </p:nvSpPr>
          <p:spPr>
            <a:xfrm>
              <a:off x="3929319" y="854254"/>
              <a:ext cx="114048" cy="43349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342A4D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٣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2" name="Rectangle 36213"/>
            <p:cNvSpPr/>
            <p:nvPr/>
          </p:nvSpPr>
          <p:spPr>
            <a:xfrm>
              <a:off x="464920" y="636574"/>
              <a:ext cx="113508" cy="37930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١١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3" name="Shape 584797"/>
            <p:cNvSpPr/>
            <p:nvPr/>
          </p:nvSpPr>
          <p:spPr>
            <a:xfrm>
              <a:off x="5179514" y="980431"/>
              <a:ext cx="17393" cy="388669"/>
            </a:xfrm>
            <a:custGeom>
              <a:avLst/>
              <a:gdLst/>
              <a:ahLst/>
              <a:cxnLst/>
              <a:rect l="0" t="0" r="0" b="0"/>
              <a:pathLst>
                <a:path w="17393" h="388669">
                  <a:moveTo>
                    <a:pt x="0" y="0"/>
                  </a:moveTo>
                  <a:lnTo>
                    <a:pt x="17393" y="0"/>
                  </a:lnTo>
                  <a:lnTo>
                    <a:pt x="17393" y="388669"/>
                  </a:lnTo>
                  <a:lnTo>
                    <a:pt x="0" y="388669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94" name="Shape 584798"/>
            <p:cNvSpPr/>
            <p:nvPr/>
          </p:nvSpPr>
          <p:spPr>
            <a:xfrm>
              <a:off x="5179514" y="980431"/>
              <a:ext cx="17393" cy="388669"/>
            </a:xfrm>
            <a:custGeom>
              <a:avLst/>
              <a:gdLst/>
              <a:ahLst/>
              <a:cxnLst/>
              <a:rect l="0" t="0" r="0" b="0"/>
              <a:pathLst>
                <a:path w="17393" h="388669">
                  <a:moveTo>
                    <a:pt x="0" y="0"/>
                  </a:moveTo>
                  <a:lnTo>
                    <a:pt x="17393" y="0"/>
                  </a:lnTo>
                  <a:lnTo>
                    <a:pt x="17393" y="388669"/>
                  </a:lnTo>
                  <a:lnTo>
                    <a:pt x="0" y="388669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95" name="Shape 36215"/>
            <p:cNvSpPr/>
            <p:nvPr/>
          </p:nvSpPr>
          <p:spPr>
            <a:xfrm>
              <a:off x="5196907" y="979172"/>
              <a:ext cx="17430" cy="337430"/>
            </a:xfrm>
            <a:custGeom>
              <a:avLst/>
              <a:gdLst/>
              <a:ahLst/>
              <a:cxnLst/>
              <a:rect l="0" t="0" r="0" b="0"/>
              <a:pathLst>
                <a:path w="17430" h="337430">
                  <a:moveTo>
                    <a:pt x="476" y="0"/>
                  </a:moveTo>
                  <a:lnTo>
                    <a:pt x="17430" y="47523"/>
                  </a:lnTo>
                  <a:lnTo>
                    <a:pt x="0" y="337430"/>
                  </a:lnTo>
                  <a:lnTo>
                    <a:pt x="0" y="57746"/>
                  </a:lnTo>
                  <a:lnTo>
                    <a:pt x="5819" y="55594"/>
                  </a:lnTo>
                  <a:cubicBezTo>
                    <a:pt x="7337" y="54232"/>
                    <a:pt x="8286" y="52343"/>
                    <a:pt x="8299" y="50254"/>
                  </a:cubicBezTo>
                  <a:cubicBezTo>
                    <a:pt x="8363" y="46050"/>
                    <a:pt x="4642" y="42596"/>
                    <a:pt x="69" y="42583"/>
                  </a:cubicBezTo>
                  <a:lnTo>
                    <a:pt x="0" y="42609"/>
                  </a:lnTo>
                  <a:lnTo>
                    <a:pt x="0" y="1259"/>
                  </a:lnTo>
                  <a:lnTo>
                    <a:pt x="47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96" name="Shape 584799"/>
            <p:cNvSpPr/>
            <p:nvPr/>
          </p:nvSpPr>
          <p:spPr>
            <a:xfrm>
              <a:off x="5179531" y="980444"/>
              <a:ext cx="17368" cy="388641"/>
            </a:xfrm>
            <a:custGeom>
              <a:avLst/>
              <a:gdLst/>
              <a:ahLst/>
              <a:cxnLst/>
              <a:rect l="0" t="0" r="0" b="0"/>
              <a:pathLst>
                <a:path w="17368" h="388641">
                  <a:moveTo>
                    <a:pt x="0" y="0"/>
                  </a:moveTo>
                  <a:lnTo>
                    <a:pt x="17368" y="0"/>
                  </a:lnTo>
                  <a:lnTo>
                    <a:pt x="17368" y="388641"/>
                  </a:lnTo>
                  <a:lnTo>
                    <a:pt x="0" y="388641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97" name="Shape 584800"/>
            <p:cNvSpPr/>
            <p:nvPr/>
          </p:nvSpPr>
          <p:spPr>
            <a:xfrm>
              <a:off x="5179531" y="980444"/>
              <a:ext cx="17368" cy="388641"/>
            </a:xfrm>
            <a:custGeom>
              <a:avLst/>
              <a:gdLst/>
              <a:ahLst/>
              <a:cxnLst/>
              <a:rect l="0" t="0" r="0" b="0"/>
              <a:pathLst>
                <a:path w="17368" h="388641">
                  <a:moveTo>
                    <a:pt x="0" y="0"/>
                  </a:moveTo>
                  <a:lnTo>
                    <a:pt x="17368" y="0"/>
                  </a:lnTo>
                  <a:lnTo>
                    <a:pt x="17368" y="388641"/>
                  </a:lnTo>
                  <a:lnTo>
                    <a:pt x="0" y="388641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98" name="Shape 36217"/>
            <p:cNvSpPr/>
            <p:nvPr/>
          </p:nvSpPr>
          <p:spPr>
            <a:xfrm>
              <a:off x="5196899" y="979183"/>
              <a:ext cx="17443" cy="337440"/>
            </a:xfrm>
            <a:custGeom>
              <a:avLst/>
              <a:gdLst/>
              <a:ahLst/>
              <a:cxnLst/>
              <a:rect l="0" t="0" r="0" b="0"/>
              <a:pathLst>
                <a:path w="17443" h="337440">
                  <a:moveTo>
                    <a:pt x="476" y="0"/>
                  </a:moveTo>
                  <a:lnTo>
                    <a:pt x="17443" y="47523"/>
                  </a:lnTo>
                  <a:lnTo>
                    <a:pt x="0" y="337440"/>
                  </a:lnTo>
                  <a:lnTo>
                    <a:pt x="0" y="57759"/>
                  </a:lnTo>
                  <a:lnTo>
                    <a:pt x="19" y="57759"/>
                  </a:lnTo>
                  <a:cubicBezTo>
                    <a:pt x="4552" y="57759"/>
                    <a:pt x="8274" y="54407"/>
                    <a:pt x="8299" y="50241"/>
                  </a:cubicBezTo>
                  <a:cubicBezTo>
                    <a:pt x="8363" y="46050"/>
                    <a:pt x="4642" y="42595"/>
                    <a:pt x="69" y="42557"/>
                  </a:cubicBezTo>
                  <a:lnTo>
                    <a:pt x="0" y="42583"/>
                  </a:lnTo>
                  <a:lnTo>
                    <a:pt x="0" y="1261"/>
                  </a:lnTo>
                  <a:lnTo>
                    <a:pt x="47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99" name="Shape 584801"/>
            <p:cNvSpPr/>
            <p:nvPr/>
          </p:nvSpPr>
          <p:spPr>
            <a:xfrm>
              <a:off x="3676452" y="974047"/>
              <a:ext cx="17412" cy="389227"/>
            </a:xfrm>
            <a:custGeom>
              <a:avLst/>
              <a:gdLst/>
              <a:ahLst/>
              <a:cxnLst/>
              <a:rect l="0" t="0" r="0" b="0"/>
              <a:pathLst>
                <a:path w="17412" h="389227">
                  <a:moveTo>
                    <a:pt x="0" y="0"/>
                  </a:moveTo>
                  <a:lnTo>
                    <a:pt x="17412" y="0"/>
                  </a:lnTo>
                  <a:lnTo>
                    <a:pt x="17412" y="389227"/>
                  </a:lnTo>
                  <a:lnTo>
                    <a:pt x="0" y="389227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00" name="Shape 584802"/>
            <p:cNvSpPr/>
            <p:nvPr/>
          </p:nvSpPr>
          <p:spPr>
            <a:xfrm>
              <a:off x="3676452" y="974047"/>
              <a:ext cx="17412" cy="389227"/>
            </a:xfrm>
            <a:custGeom>
              <a:avLst/>
              <a:gdLst/>
              <a:ahLst/>
              <a:cxnLst/>
              <a:rect l="0" t="0" r="0" b="0"/>
              <a:pathLst>
                <a:path w="17412" h="389227">
                  <a:moveTo>
                    <a:pt x="0" y="0"/>
                  </a:moveTo>
                  <a:lnTo>
                    <a:pt x="17412" y="0"/>
                  </a:lnTo>
                  <a:lnTo>
                    <a:pt x="17412" y="389227"/>
                  </a:lnTo>
                  <a:lnTo>
                    <a:pt x="0" y="389227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01" name="Shape 36219"/>
            <p:cNvSpPr/>
            <p:nvPr/>
          </p:nvSpPr>
          <p:spPr>
            <a:xfrm>
              <a:off x="3693864" y="973333"/>
              <a:ext cx="17425" cy="358229"/>
            </a:xfrm>
            <a:custGeom>
              <a:avLst/>
              <a:gdLst/>
              <a:ahLst/>
              <a:cxnLst/>
              <a:rect l="0" t="0" r="0" b="0"/>
              <a:pathLst>
                <a:path w="17425" h="358229">
                  <a:moveTo>
                    <a:pt x="267" y="0"/>
                  </a:moveTo>
                  <a:lnTo>
                    <a:pt x="17425" y="47473"/>
                  </a:lnTo>
                  <a:lnTo>
                    <a:pt x="0" y="358229"/>
                  </a:lnTo>
                  <a:lnTo>
                    <a:pt x="0" y="57775"/>
                  </a:lnTo>
                  <a:lnTo>
                    <a:pt x="5840" y="55581"/>
                  </a:lnTo>
                  <a:cubicBezTo>
                    <a:pt x="7353" y="54213"/>
                    <a:pt x="8299" y="52318"/>
                    <a:pt x="8306" y="50216"/>
                  </a:cubicBezTo>
                  <a:cubicBezTo>
                    <a:pt x="8344" y="46025"/>
                    <a:pt x="4623" y="42583"/>
                    <a:pt x="38" y="42570"/>
                  </a:cubicBezTo>
                  <a:lnTo>
                    <a:pt x="0" y="42585"/>
                  </a:lnTo>
                  <a:lnTo>
                    <a:pt x="0" y="714"/>
                  </a:lnTo>
                  <a:lnTo>
                    <a:pt x="26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02" name="Shape 584803"/>
            <p:cNvSpPr/>
            <p:nvPr/>
          </p:nvSpPr>
          <p:spPr>
            <a:xfrm>
              <a:off x="3676461" y="974039"/>
              <a:ext cx="17406" cy="389230"/>
            </a:xfrm>
            <a:custGeom>
              <a:avLst/>
              <a:gdLst/>
              <a:ahLst/>
              <a:cxnLst/>
              <a:rect l="0" t="0" r="0" b="0"/>
              <a:pathLst>
                <a:path w="17406" h="389230">
                  <a:moveTo>
                    <a:pt x="0" y="0"/>
                  </a:moveTo>
                  <a:lnTo>
                    <a:pt x="17406" y="0"/>
                  </a:lnTo>
                  <a:lnTo>
                    <a:pt x="17406" y="389230"/>
                  </a:lnTo>
                  <a:lnTo>
                    <a:pt x="0" y="38923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03" name="Shape 584804"/>
            <p:cNvSpPr/>
            <p:nvPr/>
          </p:nvSpPr>
          <p:spPr>
            <a:xfrm>
              <a:off x="3676461" y="974039"/>
              <a:ext cx="17406" cy="389230"/>
            </a:xfrm>
            <a:custGeom>
              <a:avLst/>
              <a:gdLst/>
              <a:ahLst/>
              <a:cxnLst/>
              <a:rect l="0" t="0" r="0" b="0"/>
              <a:pathLst>
                <a:path w="17406" h="389230">
                  <a:moveTo>
                    <a:pt x="0" y="0"/>
                  </a:moveTo>
                  <a:lnTo>
                    <a:pt x="17406" y="0"/>
                  </a:lnTo>
                  <a:lnTo>
                    <a:pt x="17406" y="389230"/>
                  </a:lnTo>
                  <a:lnTo>
                    <a:pt x="0" y="38923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04" name="Shape 36221"/>
            <p:cNvSpPr/>
            <p:nvPr/>
          </p:nvSpPr>
          <p:spPr>
            <a:xfrm>
              <a:off x="3693866" y="973341"/>
              <a:ext cx="17418" cy="358103"/>
            </a:xfrm>
            <a:custGeom>
              <a:avLst/>
              <a:gdLst/>
              <a:ahLst/>
              <a:cxnLst/>
              <a:rect l="0" t="0" r="0" b="0"/>
              <a:pathLst>
                <a:path w="17418" h="358103">
                  <a:moveTo>
                    <a:pt x="260" y="0"/>
                  </a:moveTo>
                  <a:lnTo>
                    <a:pt x="17418" y="47460"/>
                  </a:lnTo>
                  <a:lnTo>
                    <a:pt x="0" y="358103"/>
                  </a:lnTo>
                  <a:lnTo>
                    <a:pt x="0" y="57772"/>
                  </a:lnTo>
                  <a:lnTo>
                    <a:pt x="6" y="57772"/>
                  </a:lnTo>
                  <a:cubicBezTo>
                    <a:pt x="4553" y="57760"/>
                    <a:pt x="8287" y="54407"/>
                    <a:pt x="8312" y="50203"/>
                  </a:cubicBezTo>
                  <a:cubicBezTo>
                    <a:pt x="8337" y="46025"/>
                    <a:pt x="4616" y="42558"/>
                    <a:pt x="32" y="42558"/>
                  </a:cubicBezTo>
                  <a:lnTo>
                    <a:pt x="0" y="42570"/>
                  </a:lnTo>
                  <a:lnTo>
                    <a:pt x="0" y="698"/>
                  </a:lnTo>
                  <a:lnTo>
                    <a:pt x="2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05" name="Rectangle 515089"/>
            <p:cNvSpPr/>
            <p:nvPr/>
          </p:nvSpPr>
          <p:spPr>
            <a:xfrm>
              <a:off x="2058349" y="579451"/>
              <a:ext cx="155397" cy="43349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314C2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١٢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6" name="Rectangle 515078"/>
            <p:cNvSpPr/>
            <p:nvPr/>
          </p:nvSpPr>
          <p:spPr>
            <a:xfrm>
              <a:off x="2076128" y="1105355"/>
              <a:ext cx="101616" cy="43349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٦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7" name="Rectangle 36224"/>
            <p:cNvSpPr/>
            <p:nvPr/>
          </p:nvSpPr>
          <p:spPr>
            <a:xfrm>
              <a:off x="1821898" y="831864"/>
              <a:ext cx="98914" cy="43349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314C2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٩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8" name="Rectangle 36225"/>
            <p:cNvSpPr/>
            <p:nvPr/>
          </p:nvSpPr>
          <p:spPr>
            <a:xfrm>
              <a:off x="2360175" y="833489"/>
              <a:ext cx="114048" cy="43349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314C2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٣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9" name="Rectangle 515088"/>
            <p:cNvSpPr/>
            <p:nvPr/>
          </p:nvSpPr>
          <p:spPr>
            <a:xfrm>
              <a:off x="587051" y="579489"/>
              <a:ext cx="155397" cy="43349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A94F8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١٢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0" name="Rectangle 515077"/>
            <p:cNvSpPr/>
            <p:nvPr/>
          </p:nvSpPr>
          <p:spPr>
            <a:xfrm>
              <a:off x="604933" y="1105371"/>
              <a:ext cx="101616" cy="43349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A94F8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٦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1" name="Rectangle 36228"/>
            <p:cNvSpPr/>
            <p:nvPr/>
          </p:nvSpPr>
          <p:spPr>
            <a:xfrm>
              <a:off x="340570" y="824752"/>
              <a:ext cx="98914" cy="43349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A94F8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٩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2" name="Rectangle 36229"/>
            <p:cNvSpPr/>
            <p:nvPr/>
          </p:nvSpPr>
          <p:spPr>
            <a:xfrm>
              <a:off x="888803" y="833489"/>
              <a:ext cx="114048" cy="43349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A94F8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٣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3" name="Shape 584805"/>
            <p:cNvSpPr/>
            <p:nvPr/>
          </p:nvSpPr>
          <p:spPr>
            <a:xfrm>
              <a:off x="2111622" y="969436"/>
              <a:ext cx="17349" cy="386197"/>
            </a:xfrm>
            <a:custGeom>
              <a:avLst/>
              <a:gdLst/>
              <a:ahLst/>
              <a:cxnLst/>
              <a:rect l="0" t="0" r="0" b="0"/>
              <a:pathLst>
                <a:path w="17349" h="386197">
                  <a:moveTo>
                    <a:pt x="0" y="0"/>
                  </a:moveTo>
                  <a:lnTo>
                    <a:pt x="17349" y="0"/>
                  </a:lnTo>
                  <a:lnTo>
                    <a:pt x="17349" y="386197"/>
                  </a:lnTo>
                  <a:lnTo>
                    <a:pt x="0" y="386197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14" name="Shape 584806"/>
            <p:cNvSpPr/>
            <p:nvPr/>
          </p:nvSpPr>
          <p:spPr>
            <a:xfrm>
              <a:off x="2111622" y="969436"/>
              <a:ext cx="17349" cy="386197"/>
            </a:xfrm>
            <a:custGeom>
              <a:avLst/>
              <a:gdLst/>
              <a:ahLst/>
              <a:cxnLst/>
              <a:rect l="0" t="0" r="0" b="0"/>
              <a:pathLst>
                <a:path w="17349" h="386197">
                  <a:moveTo>
                    <a:pt x="0" y="0"/>
                  </a:moveTo>
                  <a:lnTo>
                    <a:pt x="17349" y="0"/>
                  </a:lnTo>
                  <a:lnTo>
                    <a:pt x="17349" y="386197"/>
                  </a:lnTo>
                  <a:lnTo>
                    <a:pt x="0" y="386197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15" name="Shape 36231"/>
            <p:cNvSpPr/>
            <p:nvPr/>
          </p:nvSpPr>
          <p:spPr>
            <a:xfrm>
              <a:off x="2128970" y="965819"/>
              <a:ext cx="17475" cy="266677"/>
            </a:xfrm>
            <a:custGeom>
              <a:avLst/>
              <a:gdLst/>
              <a:ahLst/>
              <a:cxnLst/>
              <a:rect l="0" t="0" r="0" b="0"/>
              <a:pathLst>
                <a:path w="17475" h="266677">
                  <a:moveTo>
                    <a:pt x="1447" y="0"/>
                  </a:moveTo>
                  <a:lnTo>
                    <a:pt x="17475" y="47790"/>
                  </a:lnTo>
                  <a:lnTo>
                    <a:pt x="0" y="266677"/>
                  </a:lnTo>
                  <a:lnTo>
                    <a:pt x="0" y="57679"/>
                  </a:lnTo>
                  <a:lnTo>
                    <a:pt x="5703" y="55678"/>
                  </a:lnTo>
                  <a:cubicBezTo>
                    <a:pt x="7248" y="54340"/>
                    <a:pt x="8235" y="52464"/>
                    <a:pt x="8293" y="50368"/>
                  </a:cubicBezTo>
                  <a:cubicBezTo>
                    <a:pt x="8445" y="46177"/>
                    <a:pt x="4800" y="42659"/>
                    <a:pt x="228" y="42558"/>
                  </a:cubicBezTo>
                  <a:lnTo>
                    <a:pt x="0" y="42638"/>
                  </a:lnTo>
                  <a:lnTo>
                    <a:pt x="0" y="3617"/>
                  </a:lnTo>
                  <a:lnTo>
                    <a:pt x="144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16" name="Shape 584807"/>
            <p:cNvSpPr/>
            <p:nvPr/>
          </p:nvSpPr>
          <p:spPr>
            <a:xfrm>
              <a:off x="2111618" y="969426"/>
              <a:ext cx="17349" cy="386185"/>
            </a:xfrm>
            <a:custGeom>
              <a:avLst/>
              <a:gdLst/>
              <a:ahLst/>
              <a:cxnLst/>
              <a:rect l="0" t="0" r="0" b="0"/>
              <a:pathLst>
                <a:path w="17349" h="386185">
                  <a:moveTo>
                    <a:pt x="0" y="0"/>
                  </a:moveTo>
                  <a:lnTo>
                    <a:pt x="17349" y="0"/>
                  </a:lnTo>
                  <a:lnTo>
                    <a:pt x="17349" y="386185"/>
                  </a:lnTo>
                  <a:lnTo>
                    <a:pt x="0" y="386185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17" name="Shape 584808"/>
            <p:cNvSpPr/>
            <p:nvPr/>
          </p:nvSpPr>
          <p:spPr>
            <a:xfrm>
              <a:off x="2111618" y="969426"/>
              <a:ext cx="17349" cy="386185"/>
            </a:xfrm>
            <a:custGeom>
              <a:avLst/>
              <a:gdLst/>
              <a:ahLst/>
              <a:cxnLst/>
              <a:rect l="0" t="0" r="0" b="0"/>
              <a:pathLst>
                <a:path w="17349" h="386185">
                  <a:moveTo>
                    <a:pt x="0" y="0"/>
                  </a:moveTo>
                  <a:lnTo>
                    <a:pt x="17349" y="0"/>
                  </a:lnTo>
                  <a:lnTo>
                    <a:pt x="17349" y="386185"/>
                  </a:lnTo>
                  <a:lnTo>
                    <a:pt x="0" y="386185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18" name="Shape 36233"/>
            <p:cNvSpPr/>
            <p:nvPr/>
          </p:nvSpPr>
          <p:spPr>
            <a:xfrm>
              <a:off x="2128967" y="965810"/>
              <a:ext cx="17500" cy="266887"/>
            </a:xfrm>
            <a:custGeom>
              <a:avLst/>
              <a:gdLst/>
              <a:ahLst/>
              <a:cxnLst/>
              <a:rect l="0" t="0" r="0" b="0"/>
              <a:pathLst>
                <a:path w="17500" h="266887">
                  <a:moveTo>
                    <a:pt x="1447" y="0"/>
                  </a:moveTo>
                  <a:lnTo>
                    <a:pt x="17500" y="47803"/>
                  </a:lnTo>
                  <a:lnTo>
                    <a:pt x="0" y="266887"/>
                  </a:lnTo>
                  <a:lnTo>
                    <a:pt x="0" y="57758"/>
                  </a:lnTo>
                  <a:lnTo>
                    <a:pt x="24" y="57760"/>
                  </a:lnTo>
                  <a:cubicBezTo>
                    <a:pt x="4482" y="57760"/>
                    <a:pt x="8178" y="54508"/>
                    <a:pt x="8292" y="50381"/>
                  </a:cubicBezTo>
                  <a:cubicBezTo>
                    <a:pt x="8457" y="46190"/>
                    <a:pt x="4812" y="42659"/>
                    <a:pt x="240" y="42557"/>
                  </a:cubicBezTo>
                  <a:lnTo>
                    <a:pt x="0" y="42642"/>
                  </a:lnTo>
                  <a:lnTo>
                    <a:pt x="0" y="3616"/>
                  </a:lnTo>
                  <a:lnTo>
                    <a:pt x="144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19" name="Shape 584809"/>
            <p:cNvSpPr/>
            <p:nvPr/>
          </p:nvSpPr>
          <p:spPr>
            <a:xfrm>
              <a:off x="638759" y="969176"/>
              <a:ext cx="17399" cy="389205"/>
            </a:xfrm>
            <a:custGeom>
              <a:avLst/>
              <a:gdLst/>
              <a:ahLst/>
              <a:cxnLst/>
              <a:rect l="0" t="0" r="0" b="0"/>
              <a:pathLst>
                <a:path w="17399" h="389205">
                  <a:moveTo>
                    <a:pt x="0" y="0"/>
                  </a:moveTo>
                  <a:lnTo>
                    <a:pt x="17399" y="0"/>
                  </a:lnTo>
                  <a:lnTo>
                    <a:pt x="17399" y="389205"/>
                  </a:lnTo>
                  <a:lnTo>
                    <a:pt x="0" y="389205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20" name="Shape 584810"/>
            <p:cNvSpPr/>
            <p:nvPr/>
          </p:nvSpPr>
          <p:spPr>
            <a:xfrm>
              <a:off x="638759" y="969176"/>
              <a:ext cx="17399" cy="389205"/>
            </a:xfrm>
            <a:custGeom>
              <a:avLst/>
              <a:gdLst/>
              <a:ahLst/>
              <a:cxnLst/>
              <a:rect l="0" t="0" r="0" b="0"/>
              <a:pathLst>
                <a:path w="17399" h="389205">
                  <a:moveTo>
                    <a:pt x="0" y="0"/>
                  </a:moveTo>
                  <a:lnTo>
                    <a:pt x="17399" y="0"/>
                  </a:lnTo>
                  <a:lnTo>
                    <a:pt x="17399" y="389205"/>
                  </a:lnTo>
                  <a:lnTo>
                    <a:pt x="0" y="389205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21" name="Shape 36235"/>
            <p:cNvSpPr/>
            <p:nvPr/>
          </p:nvSpPr>
          <p:spPr>
            <a:xfrm>
              <a:off x="656158" y="968427"/>
              <a:ext cx="17437" cy="355619"/>
            </a:xfrm>
            <a:custGeom>
              <a:avLst/>
              <a:gdLst/>
              <a:ahLst/>
              <a:cxnLst/>
              <a:rect l="0" t="0" r="0" b="0"/>
              <a:pathLst>
                <a:path w="17437" h="355619">
                  <a:moveTo>
                    <a:pt x="280" y="0"/>
                  </a:moveTo>
                  <a:lnTo>
                    <a:pt x="17437" y="47498"/>
                  </a:lnTo>
                  <a:lnTo>
                    <a:pt x="0" y="355619"/>
                  </a:lnTo>
                  <a:lnTo>
                    <a:pt x="0" y="57771"/>
                  </a:lnTo>
                  <a:lnTo>
                    <a:pt x="5834" y="55578"/>
                  </a:lnTo>
                  <a:cubicBezTo>
                    <a:pt x="7347" y="54207"/>
                    <a:pt x="8293" y="52311"/>
                    <a:pt x="8306" y="50228"/>
                  </a:cubicBezTo>
                  <a:cubicBezTo>
                    <a:pt x="8319" y="46050"/>
                    <a:pt x="4610" y="42596"/>
                    <a:pt x="38" y="42583"/>
                  </a:cubicBezTo>
                  <a:lnTo>
                    <a:pt x="0" y="42597"/>
                  </a:lnTo>
                  <a:lnTo>
                    <a:pt x="0" y="748"/>
                  </a:lnTo>
                  <a:lnTo>
                    <a:pt x="2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22" name="Shape 584811"/>
            <p:cNvSpPr/>
            <p:nvPr/>
          </p:nvSpPr>
          <p:spPr>
            <a:xfrm>
              <a:off x="638748" y="969190"/>
              <a:ext cx="17418" cy="389188"/>
            </a:xfrm>
            <a:custGeom>
              <a:avLst/>
              <a:gdLst/>
              <a:ahLst/>
              <a:cxnLst/>
              <a:rect l="0" t="0" r="0" b="0"/>
              <a:pathLst>
                <a:path w="17418" h="389188">
                  <a:moveTo>
                    <a:pt x="0" y="0"/>
                  </a:moveTo>
                  <a:lnTo>
                    <a:pt x="17418" y="0"/>
                  </a:lnTo>
                  <a:lnTo>
                    <a:pt x="17418" y="389188"/>
                  </a:lnTo>
                  <a:lnTo>
                    <a:pt x="0" y="389188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23" name="Shape 584812"/>
            <p:cNvSpPr/>
            <p:nvPr/>
          </p:nvSpPr>
          <p:spPr>
            <a:xfrm>
              <a:off x="638748" y="969190"/>
              <a:ext cx="17418" cy="389188"/>
            </a:xfrm>
            <a:custGeom>
              <a:avLst/>
              <a:gdLst/>
              <a:ahLst/>
              <a:cxnLst/>
              <a:rect l="0" t="0" r="0" b="0"/>
              <a:pathLst>
                <a:path w="17418" h="389188">
                  <a:moveTo>
                    <a:pt x="0" y="0"/>
                  </a:moveTo>
                  <a:lnTo>
                    <a:pt x="17418" y="0"/>
                  </a:lnTo>
                  <a:lnTo>
                    <a:pt x="17418" y="389188"/>
                  </a:lnTo>
                  <a:lnTo>
                    <a:pt x="0" y="389188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24" name="Shape 36237"/>
            <p:cNvSpPr/>
            <p:nvPr/>
          </p:nvSpPr>
          <p:spPr>
            <a:xfrm>
              <a:off x="656166" y="968426"/>
              <a:ext cx="17444" cy="355533"/>
            </a:xfrm>
            <a:custGeom>
              <a:avLst/>
              <a:gdLst/>
              <a:ahLst/>
              <a:cxnLst/>
              <a:rect l="0" t="0" r="0" b="0"/>
              <a:pathLst>
                <a:path w="17444" h="355533">
                  <a:moveTo>
                    <a:pt x="286" y="0"/>
                  </a:moveTo>
                  <a:lnTo>
                    <a:pt x="17444" y="47485"/>
                  </a:lnTo>
                  <a:lnTo>
                    <a:pt x="0" y="355533"/>
                  </a:lnTo>
                  <a:lnTo>
                    <a:pt x="0" y="57770"/>
                  </a:lnTo>
                  <a:lnTo>
                    <a:pt x="5842" y="55561"/>
                  </a:lnTo>
                  <a:cubicBezTo>
                    <a:pt x="7351" y="54194"/>
                    <a:pt x="8293" y="52305"/>
                    <a:pt x="8300" y="50216"/>
                  </a:cubicBezTo>
                  <a:cubicBezTo>
                    <a:pt x="8300" y="46050"/>
                    <a:pt x="4617" y="42596"/>
                    <a:pt x="32" y="42570"/>
                  </a:cubicBezTo>
                  <a:lnTo>
                    <a:pt x="0" y="42582"/>
                  </a:lnTo>
                  <a:lnTo>
                    <a:pt x="0" y="765"/>
                  </a:lnTo>
                  <a:lnTo>
                    <a:pt x="28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25" name="Rectangle 36238"/>
            <p:cNvSpPr/>
            <p:nvPr/>
          </p:nvSpPr>
          <p:spPr>
            <a:xfrm>
              <a:off x="250323" y="1752383"/>
              <a:ext cx="1076346" cy="45584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900" dirty="0" smtClean="0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................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6" name="Rectangle 36239"/>
            <p:cNvSpPr/>
            <p:nvPr/>
          </p:nvSpPr>
          <p:spPr>
            <a:xfrm>
              <a:off x="1724375" y="1752383"/>
              <a:ext cx="1076346" cy="45584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900" dirty="0" smtClean="0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.................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7" name="Rectangle 36240"/>
            <p:cNvSpPr/>
            <p:nvPr/>
          </p:nvSpPr>
          <p:spPr>
            <a:xfrm>
              <a:off x="3288025" y="1765148"/>
              <a:ext cx="1076347" cy="455846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900" dirty="0" smtClean="0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................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8" name="Rectangle 36241"/>
            <p:cNvSpPr/>
            <p:nvPr/>
          </p:nvSpPr>
          <p:spPr>
            <a:xfrm>
              <a:off x="4807599" y="1765148"/>
              <a:ext cx="1076347" cy="455846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900" dirty="0" smtClean="0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................. 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4616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5623">
        <p:circle/>
      </p:transition>
    </mc:Choice>
    <mc:Fallback xmlns="">
      <p:transition spd="slow" advTm="4562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965277" y="569794"/>
            <a:ext cx="5076968" cy="126924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2800"/>
              <a:t>قراءة الوقت الى نصف ساعة </a:t>
            </a:r>
            <a:endParaRPr lang="ar-AE" sz="28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1691640" y="2286000"/>
            <a:ext cx="5998698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AE" dirty="0"/>
          </a:p>
          <a:p>
            <a:r>
              <a:rPr lang="en-US" dirty="0"/>
              <a:t>                                               </a:t>
            </a:r>
            <a:r>
              <a:rPr lang="ar-AE" dirty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عليكم ورحمة الله وبركاته                       </a:t>
            </a:r>
          </a:p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دمتم بخير                      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 algn="r" rtl="1"/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01143"/>
      </p:ext>
    </p:extLst>
  </p:cSld>
  <p:clrMapOvr>
    <a:masterClrMapping/>
  </p:clrMapOvr>
  <p:transition spd="slow" advTm="4929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3|3.4|0.8|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2|4.9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.7|1.1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5|4.8|1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5|13.3|11|8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2.9|8.5|4.6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241</TotalTime>
  <Words>292</Words>
  <Application>Microsoft Office PowerPoint</Application>
  <PresentationFormat>عرض على الشاشة (3:4)‏</PresentationFormat>
  <Paragraphs>153</Paragraphs>
  <Slides>8</Slides>
  <Notes>0</Notes>
  <HiddenSlides>0</HiddenSlides>
  <MMClips>8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Arabic Typesetting</vt:lpstr>
      <vt:lpstr>Arial</vt:lpstr>
      <vt:lpstr>Calibri</vt:lpstr>
      <vt:lpstr>Times New Roman</vt:lpstr>
      <vt:lpstr>school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27</cp:revision>
  <dcterms:created xsi:type="dcterms:W3CDTF">2020-05-02T02:36:07Z</dcterms:created>
  <dcterms:modified xsi:type="dcterms:W3CDTF">2020-06-23T10:22:33Z</dcterms:modified>
</cp:coreProperties>
</file>