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4CF49A-CCB1-4182-B3C4-222361873E7A}" type="datetimeFigureOut">
              <a:rPr lang="ar-SY" smtClean="0"/>
              <a:t>15/10/1441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8DFB5B-9425-4ADE-889A-8CA909D3F4F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9097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DFB5B-9425-4ADE-889A-8CA909D3F4FA}" type="slidenum">
              <a:rPr lang="ar-SY" smtClean="0"/>
              <a:t>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0869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DFB5B-9425-4ADE-889A-8CA909D3F4FA}" type="slidenum">
              <a:rPr lang="ar-SY" smtClean="0"/>
              <a:t>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0869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ماذا بإمكانك أن تتذوق؟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يتوقع من التلميذ في نهاية الدرس أن: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يعدد وظائف اللسان.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يتعرف على </a:t>
            </a:r>
            <a:r>
              <a:rPr lang="ar-SY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المذاقات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الأربع.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يستنتج خطر التدخين على التذوق.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68990" y="931459"/>
            <a:ext cx="3835021" cy="13374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ما اسم هذا العضو؟</a:t>
            </a:r>
          </a:p>
          <a:p>
            <a:pPr algn="ctr"/>
            <a:r>
              <a:rPr lang="ar-SY" sz="2800" dirty="0" smtClean="0"/>
              <a:t>ماذا يوجد على سطحه؟</a:t>
            </a:r>
          </a:p>
          <a:p>
            <a:pPr algn="ctr"/>
            <a:r>
              <a:rPr lang="ar-SY" sz="2800" dirty="0" smtClean="0"/>
              <a:t>ما الطعوم التي يميزها اللسان؟</a:t>
            </a:r>
            <a:endParaRPr lang="ar-SY" sz="2800" dirty="0"/>
          </a:p>
        </p:txBody>
      </p:sp>
      <p:pic>
        <p:nvPicPr>
          <p:cNvPr id="2" name="Picture 2" descr="C:\Users\أحمد زكور\Desktop\اللسا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94" y="559557"/>
            <a:ext cx="2361063" cy="23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607322" y="2906972"/>
            <a:ext cx="7410735" cy="15558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يساعدك لسانك على تذوق الأطعمة.</a:t>
            </a:r>
          </a:p>
          <a:p>
            <a:pPr algn="ctr"/>
            <a:r>
              <a:rPr lang="ar-SY" sz="2800" dirty="0" smtClean="0"/>
              <a:t>يساعدك لسانك على أن تمييز </a:t>
            </a:r>
            <a:r>
              <a:rPr lang="ar-SY" sz="2800" dirty="0" err="1" smtClean="0"/>
              <a:t>المذاقات</a:t>
            </a:r>
            <a:r>
              <a:rPr lang="ar-SY" sz="2800" dirty="0" smtClean="0"/>
              <a:t> المالحة والحلوة والمرة والحامضة بواسطة الحليمات الذوقية.</a:t>
            </a:r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5183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 smtClean="0"/>
              <a:t> </a:t>
            </a:r>
            <a:endParaRPr lang="ar-SY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59558" y="736979"/>
            <a:ext cx="7751929" cy="345288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نشاط </a:t>
            </a:r>
          </a:p>
          <a:p>
            <a:pPr algn="r"/>
            <a:r>
              <a:rPr lang="ar-SY" sz="2400" dirty="0" smtClean="0"/>
              <a:t>1- أمامك الآن أربعة أنواع من </a:t>
            </a:r>
            <a:r>
              <a:rPr lang="ar-SY" sz="2400" dirty="0" err="1" smtClean="0"/>
              <a:t>المذاقات</a:t>
            </a:r>
            <a:r>
              <a:rPr lang="ar-SY" sz="2400" dirty="0" smtClean="0"/>
              <a:t> ( حلوة, مالحة, مرة, حامضة)</a:t>
            </a:r>
          </a:p>
          <a:p>
            <a:pPr algn="r"/>
            <a:r>
              <a:rPr lang="ar-SY" sz="2400" dirty="0" smtClean="0"/>
              <a:t>أحدد طعم كل مما يلي:</a:t>
            </a:r>
          </a:p>
          <a:p>
            <a:pPr algn="r"/>
            <a:r>
              <a:rPr lang="ar-SY" sz="2400" dirty="0" smtClean="0"/>
              <a:t>السكر </a:t>
            </a:r>
          </a:p>
          <a:p>
            <a:pPr algn="r"/>
            <a:r>
              <a:rPr lang="ar-SY" sz="2400" dirty="0" smtClean="0"/>
              <a:t>القهوة</a:t>
            </a:r>
          </a:p>
          <a:p>
            <a:pPr algn="r"/>
            <a:r>
              <a:rPr lang="ar-SY" sz="2400" dirty="0" smtClean="0"/>
              <a:t>الليمون </a:t>
            </a:r>
          </a:p>
          <a:p>
            <a:pPr algn="r"/>
            <a:r>
              <a:rPr lang="ar-SY" sz="2400" dirty="0" smtClean="0"/>
              <a:t>ماء البحر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5183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 smtClean="0"/>
              <a:t> </a:t>
            </a:r>
            <a:endParaRPr lang="ar-SY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555845" y="2055692"/>
            <a:ext cx="6143767" cy="98605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Y" sz="2400" dirty="0" smtClean="0"/>
              <a:t>يساعدك لسانك على النطق وعلى مضغ الطعام.</a:t>
            </a:r>
            <a:endParaRPr lang="ar-SY" sz="2400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555845" y="682388"/>
            <a:ext cx="6143765" cy="119986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Y" sz="2400" dirty="0" smtClean="0"/>
              <a:t>2- ما الذي يتحرك في فمك عندما تتكلم؟</a:t>
            </a:r>
          </a:p>
          <a:p>
            <a:pPr algn="r"/>
            <a:r>
              <a:rPr lang="ar-SY" sz="2400" dirty="0" smtClean="0"/>
              <a:t>ما الذي يحرك الطعام داخل فمك ويساعدك على البلع؟.</a:t>
            </a:r>
            <a:endParaRPr lang="ar-SY" sz="24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555846" y="3193576"/>
            <a:ext cx="6143764" cy="11333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Y" sz="2400" dirty="0" smtClean="0"/>
              <a:t>هناك عادة سيئة تسبب أمراضا خطيرة جدا وتضعف التذوق.</a:t>
            </a:r>
          </a:p>
          <a:p>
            <a:pPr algn="r"/>
            <a:r>
              <a:rPr lang="ar-SY" sz="2400" dirty="0" smtClean="0"/>
              <a:t>ماهي هذه العادة؟</a:t>
            </a:r>
            <a:endParaRPr lang="ar-SY" sz="2400" dirty="0"/>
          </a:p>
        </p:txBody>
      </p:sp>
      <p:pic>
        <p:nvPicPr>
          <p:cNvPr id="1026" name="Picture 2" descr="C:\Users\أحمد زكور\Desktop\سيجارة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28" y="3340855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467</TotalTime>
  <Words>143</Words>
  <Application>Microsoft Office PowerPoint</Application>
  <PresentationFormat>عرض على الشاشة (3:4)‏</PresentationFormat>
  <Paragraphs>27</Paragraphs>
  <Slides>5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school</vt:lpstr>
      <vt:lpstr>ماذا بإمكانك أن تتذوق؟</vt:lpstr>
      <vt:lpstr>مخرجات التعلم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45</cp:revision>
  <dcterms:created xsi:type="dcterms:W3CDTF">2020-05-02T02:36:07Z</dcterms:created>
  <dcterms:modified xsi:type="dcterms:W3CDTF">2020-06-06T08:18:28Z</dcterms:modified>
</cp:coreProperties>
</file>