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ماذا يكسو جسم الحيوان؟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يتعرف على اختلاف الحيوانات بكساء أجسامها.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يذكر سبب تغطية أجسام الحيوانات بكساء مختلف.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23331" y="3248167"/>
            <a:ext cx="6264324" cy="11310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ماذا علينا أن نلبس في الشتاء لنقي أجسامنا من البرد؟</a:t>
            </a:r>
            <a:endParaRPr lang="ar-SY" sz="28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975212" y="4879075"/>
            <a:ext cx="3657599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نلبس ملابس  مناسبة تقينا من البرد</a:t>
            </a:r>
            <a:endParaRPr lang="ar-SY" sz="2400" dirty="0"/>
          </a:p>
        </p:txBody>
      </p:sp>
      <p:pic>
        <p:nvPicPr>
          <p:cNvPr id="2" name="Picture 2" descr="C:\Users\أحمد زكور\Desktop\بنت تلبس شتو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1" y="674687"/>
            <a:ext cx="340758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ملابس شتوي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6746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27496"/>
            <a:ext cx="8229600" cy="4525963"/>
          </a:xfrm>
        </p:spPr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224587" y="3474196"/>
            <a:ext cx="4640238" cy="11310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ماذا يكسو جسم الأسماك والزواحف؟</a:t>
            </a:r>
          </a:p>
          <a:p>
            <a:pPr algn="ctr"/>
            <a:r>
              <a:rPr lang="ar-SY" sz="2800" dirty="0" smtClean="0"/>
              <a:t>يكسو جسمها الحراشف</a:t>
            </a:r>
            <a:endParaRPr lang="ar-SY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82" y="619553"/>
            <a:ext cx="3828197" cy="26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15" y="619554"/>
            <a:ext cx="3234517" cy="261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879678" y="4756244"/>
            <a:ext cx="3957850" cy="1071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يكسو الريش جسم الطيور ويساعدها على الطيران ويحميها من الحر والبرد</a:t>
            </a:r>
            <a:endParaRPr lang="ar-SY" sz="2400" dirty="0" smtClean="0"/>
          </a:p>
        </p:txBody>
      </p:sp>
      <p:pic>
        <p:nvPicPr>
          <p:cNvPr id="1029" name="Picture 5" descr="C:\Users\أحمد زكور\Desktop\666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32" y="574236"/>
            <a:ext cx="2671692" cy="17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أحمد زكور\Desktop\5555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28" y="2621743"/>
            <a:ext cx="251130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أحمد زكور\Desktop\CACG-2sfly17Jan09SSP3831w.jpg111111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32" y="2621743"/>
            <a:ext cx="267169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أحمد زكور\Desktop\images.jpg22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28" y="5742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323832" y="3002507"/>
            <a:ext cx="5786651" cy="1390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يكسو الصوف والشعر والوبر والفرو أجسام بعض الحيوانات ويحميها من البرد والحر. </a:t>
            </a:r>
            <a:endParaRPr lang="ar-S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56" y="552947"/>
            <a:ext cx="2640843" cy="209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72" y="552947"/>
            <a:ext cx="2565779" cy="209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52947"/>
            <a:ext cx="2586250" cy="209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9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750023" y="3383804"/>
            <a:ext cx="3862317" cy="10653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يكسو الضفدع جلد عار أملس ليحميه</a:t>
            </a:r>
            <a:endParaRPr lang="ar-SY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4" y="614147"/>
            <a:ext cx="4531056" cy="266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3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</a:p>
          <a:p>
            <a:pPr marL="0" indent="0" algn="r">
              <a:buNone/>
            </a:pPr>
            <a:r>
              <a:rPr lang="ar-SY" sz="2400" dirty="0" smtClean="0"/>
              <a:t>   املأ الفراغات الآتية بالكلمات المناسبة (</a:t>
            </a:r>
            <a:r>
              <a:rPr lang="ar-SY" sz="2400" dirty="0" smtClean="0">
                <a:solidFill>
                  <a:srgbClr val="FF0000"/>
                </a:solidFill>
              </a:rPr>
              <a:t>الطيران</a:t>
            </a:r>
            <a:r>
              <a:rPr lang="ar-SY" sz="2400" dirty="0" smtClean="0"/>
              <a:t>, </a:t>
            </a:r>
            <a:r>
              <a:rPr lang="ar-SY" sz="2400" dirty="0" smtClean="0">
                <a:solidFill>
                  <a:srgbClr val="FF0000"/>
                </a:solidFill>
              </a:rPr>
              <a:t>الفرو</a:t>
            </a:r>
            <a:r>
              <a:rPr lang="ar-SY" sz="2400" dirty="0" smtClean="0"/>
              <a:t>, </a:t>
            </a:r>
            <a:r>
              <a:rPr lang="ar-SY" sz="2400" dirty="0" smtClean="0">
                <a:solidFill>
                  <a:srgbClr val="FF0000"/>
                </a:solidFill>
              </a:rPr>
              <a:t>الريش</a:t>
            </a:r>
            <a:r>
              <a:rPr lang="ar-SY" sz="2400" dirty="0" smtClean="0"/>
              <a:t>, </a:t>
            </a:r>
            <a:r>
              <a:rPr lang="ar-SY" sz="2400" dirty="0" smtClean="0">
                <a:solidFill>
                  <a:srgbClr val="FF0000"/>
                </a:solidFill>
              </a:rPr>
              <a:t>الضفدع</a:t>
            </a:r>
            <a:r>
              <a:rPr lang="ar-SY" sz="2400" dirty="0" smtClean="0"/>
              <a:t>, </a:t>
            </a:r>
            <a:r>
              <a:rPr lang="ar-SY" sz="2400" dirty="0" smtClean="0">
                <a:solidFill>
                  <a:srgbClr val="FF0000"/>
                </a:solidFill>
              </a:rPr>
              <a:t>البرد</a:t>
            </a:r>
            <a:r>
              <a:rPr lang="ar-SY" sz="2400" dirty="0" smtClean="0"/>
              <a:t>).</a:t>
            </a:r>
          </a:p>
          <a:p>
            <a:pPr marL="0" indent="0" algn="r">
              <a:buNone/>
            </a:pPr>
            <a:r>
              <a:rPr lang="ar-SY" sz="2400" dirty="0" smtClean="0"/>
              <a:t>   يكسو جسم ......... جلد عار ليحميه.</a:t>
            </a:r>
          </a:p>
          <a:p>
            <a:pPr marL="0" indent="0" algn="r">
              <a:buNone/>
            </a:pPr>
            <a:r>
              <a:rPr lang="ar-SY" sz="2400" dirty="0" smtClean="0"/>
              <a:t>   يكسو أجسام العصافير........ ليساعدها على .........</a:t>
            </a:r>
          </a:p>
          <a:p>
            <a:pPr marL="0" indent="0" algn="r">
              <a:buNone/>
            </a:pPr>
            <a:r>
              <a:rPr lang="ar-SY" sz="2400" dirty="0" smtClean="0"/>
              <a:t>   يكسو جسم الأرنب .........ليحميه ممن ....... والحر.</a:t>
            </a:r>
          </a:p>
          <a:p>
            <a:pPr marL="0" indent="0" algn="r">
              <a:buNone/>
            </a:pPr>
            <a:endParaRPr lang="ar-SY" sz="2400" dirty="0" smtClean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570</TotalTime>
  <Words>135</Words>
  <Application>Microsoft Office PowerPoint</Application>
  <PresentationFormat>عرض على الشاشة (3:4)‏</PresentationFormat>
  <Paragraphs>19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ماذا يكسو جسم الحيوان؟</vt:lpstr>
      <vt:lpstr>مخرجات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57</cp:revision>
  <dcterms:created xsi:type="dcterms:W3CDTF">2020-05-02T02:36:07Z</dcterms:created>
  <dcterms:modified xsi:type="dcterms:W3CDTF">2020-06-09T10:57:36Z</dcterms:modified>
</cp:coreProperties>
</file>