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ماهي الحواس الخمسة؟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يعدد الحواس الخمس.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يربط كل حاسة من الحواس الخمس بوظيفتها.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45559" y="3357349"/>
            <a:ext cx="3835020" cy="11310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ما الحاسة التي يستخدمها الطفل في ملاحظة أسماء الدول على مجسم الكرة الأرضية؟</a:t>
            </a:r>
            <a:endParaRPr lang="ar-S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3" y="573206"/>
            <a:ext cx="3084393" cy="252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3220873" y="4879075"/>
            <a:ext cx="308439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تساعدك عيناك على الرؤية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320120" y="3357349"/>
            <a:ext cx="4640238" cy="11310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ما الحاسة التي </a:t>
            </a:r>
            <a:r>
              <a:rPr lang="ar-SY" dirty="0"/>
              <a:t>ت</a:t>
            </a:r>
            <a:r>
              <a:rPr lang="ar-SY" dirty="0" smtClean="0"/>
              <a:t>ستخدمها الطفلة في سماع صوت الضفدع ؟</a:t>
            </a:r>
          </a:p>
          <a:p>
            <a:pPr algn="ctr"/>
            <a:r>
              <a:rPr lang="ar-SY" dirty="0" smtClean="0"/>
              <a:t>وما الحاسة التي تحدد ملمسه؟</a:t>
            </a:r>
            <a:endParaRPr lang="ar-SY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20873" y="4879075"/>
            <a:ext cx="308439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تساعدك أذناك على السمع</a:t>
            </a:r>
          </a:p>
          <a:p>
            <a:pPr algn="ctr"/>
            <a:r>
              <a:rPr lang="ar-SY" dirty="0" smtClean="0"/>
              <a:t>ويساعدك جلدك على اللمس</a:t>
            </a:r>
            <a:endParaRPr lang="ar-S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9" y="539088"/>
            <a:ext cx="2531659" cy="27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946512" y="3521121"/>
            <a:ext cx="5056496" cy="11310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ما الحاسة التي </a:t>
            </a:r>
            <a:r>
              <a:rPr lang="ar-SY" dirty="0"/>
              <a:t>ت</a:t>
            </a:r>
            <a:r>
              <a:rPr lang="ar-SY" dirty="0" smtClean="0"/>
              <a:t>ستخدمها الطفلة  للتعرف على طعم البطيخ ؟</a:t>
            </a:r>
          </a:p>
          <a:p>
            <a:pPr algn="ctr"/>
            <a:r>
              <a:rPr lang="ar-SY" dirty="0" smtClean="0"/>
              <a:t>وما الحاسة التي تحدد رائحته؟</a:t>
            </a:r>
            <a:endParaRPr lang="ar-SY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20873" y="4879075"/>
            <a:ext cx="308439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يساعدك لسانك على التذوق.</a:t>
            </a:r>
          </a:p>
          <a:p>
            <a:pPr algn="ctr"/>
            <a:r>
              <a:rPr lang="ar-SY" dirty="0" smtClean="0"/>
              <a:t>يساعدك أنفك على الشم.</a:t>
            </a:r>
            <a:endParaRPr lang="ar-S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92" y="464023"/>
            <a:ext cx="2896736" cy="289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8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934269" y="4735773"/>
            <a:ext cx="3835021" cy="1390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أربط كل حاسة بالصورة المناسبة</a:t>
            </a:r>
          </a:p>
          <a:p>
            <a:pPr algn="ctr"/>
            <a:r>
              <a:rPr lang="ar-SY" sz="2400" dirty="0" smtClean="0"/>
              <a:t>السمع – الشم – الرؤية – اللمس - التذوق</a:t>
            </a:r>
            <a:endParaRPr lang="ar-SY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9" y="487839"/>
            <a:ext cx="2133599" cy="20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86118" y="487839"/>
            <a:ext cx="1574042" cy="20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2" y="487839"/>
            <a:ext cx="2756848" cy="20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97" y="2620727"/>
            <a:ext cx="1978925" cy="20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66" y="2620727"/>
            <a:ext cx="1709737" cy="20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1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</a:p>
          <a:p>
            <a:pPr marL="0" indent="0" algn="r">
              <a:buNone/>
            </a:pPr>
            <a:r>
              <a:rPr lang="ar-SY" dirty="0" smtClean="0"/>
              <a:t>   ماهي الحاسة التي تستخدمها عند الأكل ؟</a:t>
            </a:r>
          </a:p>
          <a:p>
            <a:pPr marL="0" indent="0" algn="r">
              <a:buNone/>
            </a:pPr>
            <a:r>
              <a:rPr lang="ar-SY" dirty="0" smtClean="0"/>
              <a:t>   ماهي الحاسة التي تستخدمها عند عبور الشارع؟</a:t>
            </a:r>
          </a:p>
          <a:p>
            <a:pPr marL="0" indent="0" algn="r">
              <a:buNone/>
            </a:pPr>
            <a:r>
              <a:rPr lang="ar-SY" dirty="0" smtClean="0"/>
              <a:t>   ماهي الحاسة التي تستخدمها عند شم الأزهار؟</a:t>
            </a:r>
          </a:p>
          <a:p>
            <a:pPr marL="0" indent="0" algn="r">
              <a:buNone/>
            </a:pPr>
            <a:r>
              <a:rPr lang="ar-SY" dirty="0" smtClean="0"/>
              <a:t> ماهي الحاسة التي تستخدمها لمعرفة خشونة أو نعومة الأشياء؟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500</TotalTime>
  <Words>149</Words>
  <Application>Microsoft Office PowerPoint</Application>
  <PresentationFormat>عرض على الشاشة (3:4)‏</PresentationFormat>
  <Paragraphs>22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ماهي الحواس الخمسة؟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49</cp:revision>
  <dcterms:created xsi:type="dcterms:W3CDTF">2020-05-02T02:36:07Z</dcterms:created>
  <dcterms:modified xsi:type="dcterms:W3CDTF">2020-06-06T18:13:32Z</dcterms:modified>
</cp:coreProperties>
</file>