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  <p:transition spd="slow" advClick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  <p:transition spd="slow" advClick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  <p:transition spd="slow" advClick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  <p:transition spd="slow" advClick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  <p:transition spd="slow" advClick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  <p:transition spd="slow" advClick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  <p:transition spd="slow" advClick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  <p:transition spd="slow" advClick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  <p:transition spd="slow" advClick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  <p:transition spd="slow" advClick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>
    <p:randomBar dir="vert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ما الذي تسمعه؟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يتوقع </a:t>
            </a: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التلميذ في نهاية الدرس أن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marL="0" indent="0" algn="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يسمي العضو الذي يساعد على سماع الأصوات.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يميز الصوت القوي من الصوت الضعيف.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يحافظ على صحة الأذنين.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i="1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947916" y="4606119"/>
            <a:ext cx="3835021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800" dirty="0" smtClean="0"/>
              <a:t>ما الذي أيقظ الطفل من نومه؟</a:t>
            </a:r>
            <a:endParaRPr lang="ar-SY" sz="2800" dirty="0"/>
          </a:p>
        </p:txBody>
      </p:sp>
      <p:pic>
        <p:nvPicPr>
          <p:cNvPr id="2050" name="Picture 2" descr="C:\Users\أحمد زكور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7" y="16002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أحمد زكور\Desktop\تنزيل.jpgمنبه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426" y="1843087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ماهي الحاسة التي اعتمد عليها الطفل للاستيقاظ؟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       حاسة الرؤية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       حاسة الشم</a:t>
            </a:r>
          </a:p>
          <a:p>
            <a:pPr marL="0" indent="0" algn="r">
              <a:buNone/>
            </a:pPr>
            <a:r>
              <a:rPr lang="ar-SY" dirty="0" smtClean="0"/>
              <a:t>          حاسة التذوق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       حاسة السمع</a:t>
            </a:r>
            <a:endParaRPr lang="ar-SY" dirty="0"/>
          </a:p>
        </p:txBody>
      </p:sp>
      <p:sp>
        <p:nvSpPr>
          <p:cNvPr id="13" name="مستطيل 12"/>
          <p:cNvSpPr/>
          <p:nvPr/>
        </p:nvSpPr>
        <p:spPr>
          <a:xfrm>
            <a:off x="4829036" y="2831913"/>
            <a:ext cx="464022" cy="4776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مستطيل 13"/>
          <p:cNvSpPr/>
          <p:nvPr/>
        </p:nvSpPr>
        <p:spPr>
          <a:xfrm>
            <a:off x="4819936" y="3441510"/>
            <a:ext cx="464022" cy="4776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" name="مستطيل 14"/>
          <p:cNvSpPr/>
          <p:nvPr/>
        </p:nvSpPr>
        <p:spPr>
          <a:xfrm>
            <a:off x="4829036" y="4060210"/>
            <a:ext cx="464022" cy="4776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" name="مستطيل 16"/>
          <p:cNvSpPr/>
          <p:nvPr/>
        </p:nvSpPr>
        <p:spPr>
          <a:xfrm>
            <a:off x="4819936" y="2220036"/>
            <a:ext cx="464022" cy="4776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411940" y="5049672"/>
            <a:ext cx="335735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 smtClean="0"/>
              <a:t>أسمع </a:t>
            </a:r>
            <a:r>
              <a:rPr lang="ar-SY" sz="2800" dirty="0" err="1" smtClean="0"/>
              <a:t>الأصوا</a:t>
            </a:r>
            <a:r>
              <a:rPr lang="ar-SY" sz="2800" dirty="0" smtClean="0"/>
              <a:t> ت بأذني</a:t>
            </a:r>
            <a:endParaRPr lang="ar-SY" sz="2800" dirty="0"/>
          </a:p>
        </p:txBody>
      </p:sp>
    </p:spTree>
    <p:extLst>
      <p:ext uri="{BB962C8B-B14F-4D97-AF65-F5344CB8AC3E}">
        <p14:creationId xmlns:p14="http://schemas.microsoft.com/office/powerpoint/2010/main" val="4443586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ar-SY" dirty="0"/>
          </a:p>
        </p:txBody>
      </p:sp>
      <p:pic>
        <p:nvPicPr>
          <p:cNvPr id="3076" name="Picture 4" descr="C:\Users\أحمد زكور\Desktop\images (1).jpgانفجا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50" y="2770258"/>
            <a:ext cx="23717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أحمد زكور\Desktop\صوت الديك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04" y="668337"/>
            <a:ext cx="2832928" cy="18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أحمد زكور\Desktop\تنزيل.jpgنحلة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832" y="1917770"/>
            <a:ext cx="2264318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أحمد زكور\Desktop\تنزيل.jpgعصفور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04" y="2770257"/>
            <a:ext cx="2828925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أحمد زكور\Desktop\تنزيل.jpgقطار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50" y="638175"/>
            <a:ext cx="23717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3343700" y="4913194"/>
            <a:ext cx="3425589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 smtClean="0"/>
              <a:t>رتب الأصوات حسب قوتها</a:t>
            </a:r>
            <a:endParaRPr lang="ar-SY" sz="2400" dirty="0"/>
          </a:p>
        </p:txBody>
      </p:sp>
    </p:spTree>
    <p:extLst>
      <p:ext uri="{BB962C8B-B14F-4D97-AF65-F5344CB8AC3E}">
        <p14:creationId xmlns:p14="http://schemas.microsoft.com/office/powerpoint/2010/main" val="22520663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ar-SY" dirty="0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1733266" y="2429302"/>
            <a:ext cx="5172499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dirty="0" smtClean="0"/>
              <a:t>هل سماع الأصوات العالية جيد للأذن أم مضر؟</a:t>
            </a:r>
            <a:endParaRPr lang="ar-SY" sz="2400" dirty="0"/>
          </a:p>
        </p:txBody>
      </p:sp>
      <p:sp>
        <p:nvSpPr>
          <p:cNvPr id="4" name="مستطيل 3"/>
          <p:cNvSpPr/>
          <p:nvPr/>
        </p:nvSpPr>
        <p:spPr>
          <a:xfrm>
            <a:off x="1733267" y="3725840"/>
            <a:ext cx="5172500" cy="83251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 err="1" smtClean="0"/>
              <a:t>الأصوا</a:t>
            </a:r>
            <a:r>
              <a:rPr lang="ar-SY" sz="2400" dirty="0" smtClean="0"/>
              <a:t> ت العالية تضعف حاسة السمع وتؤذي الأذن</a:t>
            </a:r>
            <a:endParaRPr lang="ar-SY" sz="2400" dirty="0"/>
          </a:p>
        </p:txBody>
      </p:sp>
    </p:spTree>
    <p:extLst>
      <p:ext uri="{BB962C8B-B14F-4D97-AF65-F5344CB8AC3E}">
        <p14:creationId xmlns:p14="http://schemas.microsoft.com/office/powerpoint/2010/main" val="42629851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>
                <a:solidFill>
                  <a:srgbClr val="00B050"/>
                </a:solidFill>
              </a:rPr>
              <a:t> ضع </a:t>
            </a:r>
            <a:r>
              <a:rPr lang="ar-SY" dirty="0" smtClean="0">
                <a:solidFill>
                  <a:srgbClr val="00B050"/>
                </a:solidFill>
              </a:rPr>
              <a:t>صح أو خطأ أمام كل سلوك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dirty="0" smtClean="0"/>
              <a:t>   أنظف أذني بأعواد التنظيف بإشراف والدتي.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      أفحص </a:t>
            </a:r>
            <a:r>
              <a:rPr lang="ar-SY" dirty="0"/>
              <a:t>أذني عند الطبيب بشكل دوري</a:t>
            </a:r>
            <a:r>
              <a:rPr lang="ar-SY" dirty="0" smtClean="0"/>
              <a:t>.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                  أدخل </a:t>
            </a:r>
            <a:r>
              <a:rPr lang="ar-SY" dirty="0"/>
              <a:t>الأشياء القاسية بأذني.</a:t>
            </a:r>
            <a:endParaRPr lang="ar-SY" dirty="0" smtClean="0"/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                     أبتعد عن أماكن الضجيج.</a:t>
            </a:r>
          </a:p>
          <a:p>
            <a:pPr marL="0" indent="0" algn="r">
              <a:buNone/>
            </a:pPr>
            <a:r>
              <a:rPr lang="ar-SY" dirty="0" smtClean="0"/>
              <a:t>                              أرفع صوت التلفاز.</a:t>
            </a:r>
            <a:endParaRPr lang="en-US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226024" y="1760561"/>
            <a:ext cx="843888" cy="3616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226024" y="2341730"/>
            <a:ext cx="843888" cy="3616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235123" y="2856932"/>
            <a:ext cx="843888" cy="3616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235123" y="3432412"/>
            <a:ext cx="843888" cy="3616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226024" y="4007892"/>
            <a:ext cx="843888" cy="3616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325</TotalTime>
  <Words>132</Words>
  <Application>Microsoft Office PowerPoint</Application>
  <PresentationFormat>عرض على الشاشة (3:4)‏</PresentationFormat>
  <Paragraphs>22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school</vt:lpstr>
      <vt:lpstr>ما الذي تسمعه؟</vt:lpstr>
      <vt:lpstr>مخرجات التعلم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ضع صح أو خطأ أمام كل سلوك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أحمد زكور</cp:lastModifiedBy>
  <cp:revision>31</cp:revision>
  <dcterms:created xsi:type="dcterms:W3CDTF">2020-05-02T02:36:07Z</dcterms:created>
  <dcterms:modified xsi:type="dcterms:W3CDTF">2020-06-01T08:24:17Z</dcterms:modified>
</cp:coreProperties>
</file>