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1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مراحل نمو نبات الفاصولياء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يشرح كيف تتحول البذرة إلى نبتة.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يعدد مراحل نمو نبتة الفاصولياء.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84394" y="4326341"/>
            <a:ext cx="3643952" cy="900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ماذا يوجد داخل البذرة؟</a:t>
            </a:r>
          </a:p>
          <a:p>
            <a:pPr algn="ctr"/>
            <a:r>
              <a:rPr lang="ar-SY" sz="2400" dirty="0" smtClean="0"/>
              <a:t>من أين يستمد غذاءه؟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3" y="2034778"/>
            <a:ext cx="2661313" cy="21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3684896" y="1143000"/>
            <a:ext cx="1364775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err="1" smtClean="0"/>
              <a:t>رشيم</a:t>
            </a:r>
            <a:r>
              <a:rPr lang="ar-SY" dirty="0" smtClean="0"/>
              <a:t> (جنين)</a:t>
            </a:r>
            <a:endParaRPr lang="ar-SY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055893" y="2890543"/>
            <a:ext cx="1282889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غذاء مختزن</a:t>
            </a:r>
            <a:endParaRPr lang="ar-SY" dirty="0"/>
          </a:p>
        </p:txBody>
      </p:sp>
      <p:cxnSp>
        <p:nvCxnSpPr>
          <p:cNvPr id="7" name="رابط كسهم مستقيم 6"/>
          <p:cNvCxnSpPr>
            <a:stCxn id="10" idx="1"/>
          </p:cNvCxnSpPr>
          <p:nvPr/>
        </p:nvCxnSpPr>
        <p:spPr>
          <a:xfrm flipH="1">
            <a:off x="5800301" y="3119143"/>
            <a:ext cx="1255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4189863" y="1600200"/>
            <a:ext cx="17742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4367283" y="1600200"/>
            <a:ext cx="302525" cy="80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83141" y="1815152"/>
            <a:ext cx="6032310" cy="2033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800" dirty="0" smtClean="0"/>
              <a:t>تنمو أنواع </a:t>
            </a:r>
            <a:r>
              <a:rPr lang="ar-SY" sz="2800" dirty="0" smtClean="0"/>
              <a:t>عديدة من </a:t>
            </a:r>
            <a:r>
              <a:rPr lang="ar-SY" sz="2800" dirty="0" smtClean="0"/>
              <a:t>النباتات من بذور.</a:t>
            </a:r>
          </a:p>
          <a:p>
            <a:pPr algn="r"/>
            <a:r>
              <a:rPr lang="ar-SY" sz="2800" dirty="0" smtClean="0"/>
              <a:t>بإمكانك أن ترى </a:t>
            </a:r>
            <a:r>
              <a:rPr lang="ar-SY" sz="2800" dirty="0" err="1" smtClean="0"/>
              <a:t>رشيماً</a:t>
            </a:r>
            <a:r>
              <a:rPr lang="ar-SY" sz="2800" dirty="0" smtClean="0"/>
              <a:t> داخل هذه البذرة.</a:t>
            </a:r>
          </a:p>
          <a:p>
            <a:pPr algn="r"/>
            <a:r>
              <a:rPr lang="ar-SY" sz="2800" dirty="0" smtClean="0"/>
              <a:t>ينمو </a:t>
            </a:r>
            <a:r>
              <a:rPr lang="ar-SY" sz="2800" dirty="0" err="1" smtClean="0"/>
              <a:t>الرشيم</a:t>
            </a:r>
            <a:r>
              <a:rPr lang="ar-SY" sz="2800" dirty="0" smtClean="0"/>
              <a:t> ويستخدم الغذاء المختزن في البذرة.</a:t>
            </a:r>
          </a:p>
        </p:txBody>
      </p:sp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5387453"/>
          </a:xfrm>
        </p:spPr>
        <p:txBody>
          <a:bodyPr/>
          <a:lstStyle/>
          <a:p>
            <a:pPr marL="0" indent="0">
              <a:buNone/>
            </a:pPr>
            <a:endParaRPr lang="ar-SY" i="1" dirty="0"/>
          </a:p>
        </p:txBody>
      </p:sp>
      <p:pic>
        <p:nvPicPr>
          <p:cNvPr id="2052" name="Picture 4" descr="C:\Users\أحمد زكور\Desktop\تننبات الفاصوليا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51" y="1446661"/>
            <a:ext cx="5260069" cy="25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579426" y="4107976"/>
            <a:ext cx="750627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بذرة</a:t>
            </a:r>
            <a:endParaRPr lang="ar-SY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951423" y="4227392"/>
            <a:ext cx="750627" cy="457200"/>
          </a:xfrm>
          <a:prstGeom prst="roundRect">
            <a:avLst>
              <a:gd name="adj" fmla="val 465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جذور</a:t>
            </a:r>
            <a:endParaRPr lang="ar-SY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248355" y="2564073"/>
            <a:ext cx="750627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ساق</a:t>
            </a:r>
            <a:endParaRPr lang="ar-SY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706625" y="1163471"/>
            <a:ext cx="750627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أوراق</a:t>
            </a:r>
            <a:endParaRPr lang="ar-SY" dirty="0"/>
          </a:p>
        </p:txBody>
      </p:sp>
      <p:cxnSp>
        <p:nvCxnSpPr>
          <p:cNvPr id="7" name="رابط كسهم مستقيم 6"/>
          <p:cNvCxnSpPr>
            <a:stCxn id="4" idx="0"/>
          </p:cNvCxnSpPr>
          <p:nvPr/>
        </p:nvCxnSpPr>
        <p:spPr>
          <a:xfrm flipH="1" flipV="1">
            <a:off x="2470245" y="3548418"/>
            <a:ext cx="484495" cy="559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9" idx="0"/>
          </p:cNvCxnSpPr>
          <p:nvPr/>
        </p:nvCxnSpPr>
        <p:spPr>
          <a:xfrm flipH="1" flipV="1">
            <a:off x="4779945" y="3222576"/>
            <a:ext cx="546792" cy="100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9" idx="0"/>
          </p:cNvCxnSpPr>
          <p:nvPr/>
        </p:nvCxnSpPr>
        <p:spPr>
          <a:xfrm flipV="1">
            <a:off x="5326737" y="3667836"/>
            <a:ext cx="632345" cy="559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0" idx="1"/>
          </p:cNvCxnSpPr>
          <p:nvPr/>
        </p:nvCxnSpPr>
        <p:spPr>
          <a:xfrm flipH="1" flipV="1">
            <a:off x="5991367" y="2625488"/>
            <a:ext cx="1256988" cy="167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5117103" y="1620671"/>
            <a:ext cx="680298" cy="276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H="1">
            <a:off x="4640312" y="1620672"/>
            <a:ext cx="418091" cy="276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4" name="رابط كسهم مستقيم 2053"/>
          <p:cNvCxnSpPr/>
          <p:nvPr/>
        </p:nvCxnSpPr>
        <p:spPr>
          <a:xfrm flipV="1">
            <a:off x="2995682" y="3541594"/>
            <a:ext cx="573207" cy="559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أين تمتد الجذور؟.................  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ماذا يحدث للبذرة بعد نمو النبات الجديد؟.........</a:t>
            </a:r>
          </a:p>
          <a:p>
            <a:pPr marL="0" indent="0" algn="r">
              <a:buNone/>
            </a:pPr>
            <a:r>
              <a:rPr lang="ar-SY" sz="2800" dirty="0" smtClean="0"/>
              <a:t>     أين تمتد الساق؟...................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ماذا يظهر على النبتة؟............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إلى ماذا تتحول الزهرة؟..........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ماذا يوجد بداخلها؟.................  </a:t>
            </a:r>
          </a:p>
          <a:p>
            <a:pPr marL="0" indent="0" algn="r">
              <a:buNone/>
            </a:pPr>
            <a:r>
              <a:rPr lang="ar-SY" sz="2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sz="2800" dirty="0" smtClean="0"/>
              <a:t>     نبتة الفاصولياء</a:t>
            </a:r>
          </a:p>
          <a:p>
            <a:pPr marL="0" indent="0" algn="r">
              <a:buNone/>
            </a:pPr>
            <a:r>
              <a:rPr lang="ar-SY" sz="2800" dirty="0" smtClean="0"/>
              <a:t>     تنمو النبتة</a:t>
            </a:r>
          </a:p>
          <a:p>
            <a:pPr marL="0" indent="0" algn="r">
              <a:buNone/>
            </a:pPr>
            <a:r>
              <a:rPr lang="ar-SY" sz="2800" dirty="0" smtClean="0"/>
              <a:t>     تمتد الجذور في التربة إلى الأسفل ثم تبدأ الساق والأوراق بالنمو.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تُنتج بعض أنواع النباتات أزهاراً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تُنتج الأزهار ثماراً في داخلها بذورٌ.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888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r">
              <a:buNone/>
            </a:pPr>
            <a:r>
              <a:rPr lang="ar-SY" sz="2800" dirty="0" smtClean="0"/>
              <a:t>     تُسمى </a:t>
            </a:r>
            <a:r>
              <a:rPr lang="ar-SY" sz="2800" dirty="0" smtClean="0"/>
              <a:t>الزيادة في حجم وطول النبات نمو النبات.</a:t>
            </a:r>
          </a:p>
          <a:p>
            <a:pPr marL="0" indent="0" algn="r">
              <a:buNone/>
            </a:pPr>
            <a:r>
              <a:rPr lang="ar-SY" sz="2800" dirty="0" smtClean="0"/>
              <a:t>     تتكاثر النباتات الزهرية بالأزهار.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تتحول الزهرة إلى ثمرة تحوي بداخلها البذور.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تتحول البذرة عند زراعتها إلى نبات جديد.          </a:t>
            </a:r>
          </a:p>
        </p:txBody>
      </p:sp>
    </p:spTree>
    <p:extLst>
      <p:ext uri="{BB962C8B-B14F-4D97-AF65-F5344CB8AC3E}">
        <p14:creationId xmlns:p14="http://schemas.microsoft.com/office/powerpoint/2010/main" val="7270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sz="2800" dirty="0" smtClean="0"/>
              <a:t>نشاط</a:t>
            </a:r>
          </a:p>
          <a:p>
            <a:pPr marL="0" indent="0" algn="r">
              <a:buNone/>
            </a:pPr>
            <a:r>
              <a:rPr lang="ar-SY" sz="2800" dirty="0" smtClean="0"/>
              <a:t>     املأ الفراغات الآتية بالكلمة المناسبة ( البذور , ثمرة , النمو )</a:t>
            </a:r>
          </a:p>
          <a:p>
            <a:pPr marL="0" indent="0" algn="r">
              <a:buNone/>
            </a:pPr>
            <a:r>
              <a:rPr lang="ar-SY" sz="2800" dirty="0" smtClean="0"/>
              <a:t>     نُسمي الزيادة في حجم وطول النبات ب..................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تتحول الزهرة إلى............تحوي بداخلها 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825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621</TotalTime>
  <Words>211</Words>
  <Application>Microsoft Office PowerPoint</Application>
  <PresentationFormat>عرض على الشاشة (3:4)‏</PresentationFormat>
  <Paragraphs>38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مراحل نمو نبات الفاصولياء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61</cp:revision>
  <dcterms:created xsi:type="dcterms:W3CDTF">2020-05-02T02:36:07Z</dcterms:created>
  <dcterms:modified xsi:type="dcterms:W3CDTF">2020-06-21T18:01:17Z</dcterms:modified>
</cp:coreProperties>
</file>