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1" r:id="rId4"/>
    <p:sldId id="264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ayan Center" initials="AC" lastIdx="0" clrIdx="0">
    <p:extLst>
      <p:ext uri="{19B8F6BF-5375-455C-9EA6-DF929625EA0E}">
        <p15:presenceInfo xmlns:p15="http://schemas.microsoft.com/office/powerpoint/2012/main" userId="ALbayan Cen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D3E27-EF92-44FF-90A5-8FCBBF317ED7}" type="datetimeFigureOut">
              <a:rPr lang="ar-SY" smtClean="0"/>
              <a:t>17/10/1441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146BA0-0BA1-4AEB-9ED2-A3E1A73270A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0718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 التَّعليميَّةُ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التِّلميذ يتوقعُ منكَ في نهايةِ النموذجِ أن تكونَ قادراً على: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1-كتابةِ العدد بالشكلِ الصحيحِ 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2- تمييز العدد في التَّذكيرِ والتَّأنيثِ .</a:t>
            </a:r>
            <a:endParaRPr lang="ar-SY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3- قراءةُ العدد بشكلٍ صحيحٍ.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أتعلَّمُ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31708" cy="3080982"/>
          </a:xfrm>
        </p:spPr>
        <p:txBody>
          <a:bodyPr/>
          <a:lstStyle/>
          <a:p>
            <a:pPr marL="0" indent="0" algn="r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أدلُّ على العدد فيما يلي :</a:t>
            </a:r>
          </a:p>
          <a:p>
            <a:pPr marL="0" indent="0" algn="r">
              <a:buNone/>
            </a:pPr>
            <a:endParaRPr lang="ar-SY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تمرير أفقي 10"/>
          <p:cNvSpPr/>
          <p:nvPr/>
        </p:nvSpPr>
        <p:spPr>
          <a:xfrm>
            <a:off x="4258102" y="2991011"/>
            <a:ext cx="4230806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المبنى مؤلف منْ </a:t>
            </a:r>
            <a:r>
              <a:rPr lang="ar-SY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أربعةِ</a:t>
            </a:r>
            <a:r>
              <a:rPr lang="ar-SY" sz="36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طوابقَ</a:t>
            </a:r>
            <a:endParaRPr lang="ar-SY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تمرير أفقي 11"/>
          <p:cNvSpPr/>
          <p:nvPr/>
        </p:nvSpPr>
        <p:spPr>
          <a:xfrm>
            <a:off x="495869" y="3131298"/>
            <a:ext cx="2970662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لديَّ قلمانِ </a:t>
            </a:r>
            <a:r>
              <a:rPr lang="ar-SY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اثنانِ</a:t>
            </a:r>
            <a:endParaRPr lang="ar-SY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تمرير أفقي 12"/>
          <p:cNvSpPr/>
          <p:nvPr/>
        </p:nvSpPr>
        <p:spPr>
          <a:xfrm>
            <a:off x="495868" y="2084105"/>
            <a:ext cx="3762233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اختارَ الطفلُ قصةً </a:t>
            </a:r>
            <a:r>
              <a:rPr lang="ar-SY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واحدةً</a:t>
            </a:r>
            <a:endParaRPr lang="ar-SY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تمرير أفقي 13"/>
          <p:cNvSpPr/>
          <p:nvPr/>
        </p:nvSpPr>
        <p:spPr>
          <a:xfrm>
            <a:off x="4653888" y="2084105"/>
            <a:ext cx="3835020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اشتريتُ </a:t>
            </a:r>
            <a:r>
              <a:rPr lang="ar-SY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ثلاثَ</a:t>
            </a: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قصصٍ</a:t>
            </a:r>
            <a:endParaRPr lang="ar-SY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88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0700"/>
          </a:xfrm>
        </p:spPr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أطبِّقُ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124"/>
            <a:ext cx="8229600" cy="3595297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endParaRPr lang="ar-SY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أقرأ وألاحظ فيما يلي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Y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 </a:t>
            </a:r>
            <a:endParaRPr lang="ar-SY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خطط انسيابي: شريط مثقب 9"/>
          <p:cNvSpPr/>
          <p:nvPr/>
        </p:nvSpPr>
        <p:spPr>
          <a:xfrm>
            <a:off x="5254388" y="2767744"/>
            <a:ext cx="3320955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اشتريتُ قلمان اثنانِ</a:t>
            </a:r>
            <a:endParaRPr lang="ar-SY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خطط انسيابي: شريط مثقب 10"/>
          <p:cNvSpPr/>
          <p:nvPr/>
        </p:nvSpPr>
        <p:spPr>
          <a:xfrm>
            <a:off x="5254388" y="2038589"/>
            <a:ext cx="3289110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اشتريتُ قلماً واحداً</a:t>
            </a:r>
            <a:endParaRPr lang="ar-SY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خطط انسيابي: شريط مثقب 11"/>
          <p:cNvSpPr/>
          <p:nvPr/>
        </p:nvSpPr>
        <p:spPr>
          <a:xfrm>
            <a:off x="846161" y="2062587"/>
            <a:ext cx="3138985" cy="80467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اشتريتُ ثلاثةَ أقلامٍ</a:t>
            </a:r>
            <a:endParaRPr lang="ar-SY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خطط انسيابي: شريط مثقب 12"/>
          <p:cNvSpPr/>
          <p:nvPr/>
        </p:nvSpPr>
        <p:spPr>
          <a:xfrm>
            <a:off x="846161" y="2942073"/>
            <a:ext cx="3138985" cy="804672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اشتريتُ تسعةَ أقلامٍ</a:t>
            </a:r>
            <a:endParaRPr lang="ar-SY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15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أستنتجُ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* أربعة كلمة تدلُّ على العدد 4.      *واحد</a:t>
            </a: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كلمة تدلُّ على العدد1 .</a:t>
            </a:r>
          </a:p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4" name="مخطط انسيابي: معالجة 3"/>
          <p:cNvSpPr/>
          <p:nvPr/>
        </p:nvSpPr>
        <p:spPr>
          <a:xfrm>
            <a:off x="634620" y="2068386"/>
            <a:ext cx="7874759" cy="188946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*العددان </a:t>
            </a:r>
            <a:r>
              <a:rPr lang="ar-SY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Y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SY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SY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توافقانِ المعدود في التذكيرِ والتأنيث</a:t>
            </a:r>
          </a:p>
          <a:p>
            <a:pPr algn="ctr"/>
            <a:r>
              <a:rPr lang="ar-SY" sz="32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*الأعداد من </a:t>
            </a:r>
            <a:r>
              <a:rPr lang="ar-SY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Y" sz="32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الى </a:t>
            </a:r>
            <a:r>
              <a:rPr lang="ar-SY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Y" sz="3200" b="1" dirty="0" smtClean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تخالف المعدود في التذكير والتأنيث .</a:t>
            </a:r>
          </a:p>
          <a:p>
            <a:pPr algn="ctr"/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مثال:*</a:t>
            </a:r>
            <a:r>
              <a:rPr lang="ar-SY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تلميذٌ واحدٌ</a:t>
            </a:r>
            <a:r>
              <a:rPr lang="ar-SY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SY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تلميذان اثنانِ </a:t>
            </a:r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SY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أربعة تلاميذ</a:t>
            </a:r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 </a:t>
            </a:r>
            <a:r>
              <a:rPr lang="ar-SY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أربع تلميذات</a:t>
            </a:r>
          </a:p>
        </p:txBody>
      </p:sp>
    </p:spTree>
    <p:extLst>
      <p:ext uri="{BB962C8B-B14F-4D97-AF65-F5344CB8AC3E}">
        <p14:creationId xmlns:p14="http://schemas.microsoft.com/office/powerpoint/2010/main" val="585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 الأهلِ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*عزيزي التِّلميذ نرجو منك حلَّ التقويم الموجود في المرفق والتَّدرب على نص الاملاء بشكلٍ جيدٍ 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ولي التِّلميذ نرجو منك متابعته في حلِّ التقويم واملاء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النَّص كلمة كلمة وتصويب الاغلاط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دمتم برعاية الله وحفظهِ</a:t>
            </a:r>
          </a:p>
        </p:txBody>
      </p:sp>
    </p:spTree>
    <p:extLst>
      <p:ext uri="{BB962C8B-B14F-4D97-AF65-F5344CB8AC3E}">
        <p14:creationId xmlns:p14="http://schemas.microsoft.com/office/powerpoint/2010/main" val="4882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423</TotalTime>
  <Words>174</Words>
  <Application>Microsoft Office PowerPoint</Application>
  <PresentationFormat>عرض على الشاشة (3:4)‏</PresentationFormat>
  <Paragraphs>36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العدد</vt:lpstr>
      <vt:lpstr>الأهدافُ التَّعليميَّةُ</vt:lpstr>
      <vt:lpstr>أتعلَّمُ</vt:lpstr>
      <vt:lpstr>أطبِّقُ</vt:lpstr>
      <vt:lpstr>أستنتجُ</vt:lpstr>
      <vt:lpstr>توجيه الأهلِ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ALbayan Center</cp:lastModifiedBy>
  <cp:revision>55</cp:revision>
  <dcterms:created xsi:type="dcterms:W3CDTF">2020-05-02T02:36:07Z</dcterms:created>
  <dcterms:modified xsi:type="dcterms:W3CDTF">2020-06-08T17:50:55Z</dcterms:modified>
</cp:coreProperties>
</file>