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المفردُ والمثنّى والجمعُ</a:t>
            </a:r>
            <a:b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ملف صوتي 2">
            <a:hlinkClick r:id="" action="ppaction://media"/>
            <a:extLst>
              <a:ext uri="{FF2B5EF4-FFF2-40B4-BE49-F238E27FC236}">
                <a16:creationId xmlns:a16="http://schemas.microsoft.com/office/drawing/2014/main" id="{DFF58C08-23D9-4B23-83F7-2DBCB41C8A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3230">
        <p14:conveyor dir="l"/>
      </p:transition>
    </mc:Choice>
    <mc:Fallback>
      <p:transition spd="slow" advTm="132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الأهدافُ التَّعليميَّةُ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التِّلميذ يُتوقعُ منكَ في نهايةِ الدّرسِ أنْ تكونَ قادراً على: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1- تحديدِ الاسمِ المفردِ  .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2-تحديد الاسم المثنى  .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3 –تحديدِ الاسمِ الجمعِ.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ملف صوتي 3">
            <a:hlinkClick r:id="" action="ppaction://media"/>
            <a:extLst>
              <a:ext uri="{FF2B5EF4-FFF2-40B4-BE49-F238E27FC236}">
                <a16:creationId xmlns:a16="http://schemas.microsoft.com/office/drawing/2014/main" id="{E3D3D7F2-8125-4A5D-8E25-45A01406FDA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4106">
        <p14:conveyor dir="l"/>
      </p:transition>
    </mc:Choice>
    <mc:Fallback>
      <p:transition spd="slow" advTm="141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أتعلَّمُ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35573"/>
          </a:xfrm>
        </p:spPr>
        <p:txBody>
          <a:bodyPr>
            <a:normAutofit lnSpcReduction="10000"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ar-SY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النّملةُ    - المذيعانِ  - الأطفالُ</a:t>
            </a:r>
            <a:endParaRPr lang="ar-SY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علامَ تدلُّ هذهِ الأسماء ؟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ألاحظ أنَّ: المفرد : كلمة تدل على واحد أو واحدة (ولد-بنت ).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المثنّى :كلمةٌ تدل اثنينِ أو اثنتين (ولدان- طفلتان)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الجمع : كلمة تدل على ثلاثة أو أكثر(أولاد-بنات )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ملف صوتي 3">
            <a:hlinkClick r:id="" action="ppaction://media"/>
            <a:extLst>
              <a:ext uri="{FF2B5EF4-FFF2-40B4-BE49-F238E27FC236}">
                <a16:creationId xmlns:a16="http://schemas.microsoft.com/office/drawing/2014/main" id="{99381902-17A4-4BC5-885D-6922D67F5B5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74127">
        <p14:conveyor dir="l"/>
      </p:transition>
    </mc:Choice>
    <mc:Fallback>
      <p:transition spd="slow" advTm="741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أطبِّقُ</a:t>
            </a: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152"/>
            <a:ext cx="8229600" cy="4638012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5677470" y="1749780"/>
            <a:ext cx="2524834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برنامجٌ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5677472" y="3686058"/>
            <a:ext cx="252483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معلوماتٍ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5677471" y="2734694"/>
            <a:ext cx="2524832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طفلانِ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037230" y="3807158"/>
            <a:ext cx="1861783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جمع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37230" y="2771658"/>
            <a:ext cx="1867471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مثنى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037230" y="1785037"/>
            <a:ext cx="1861783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مفرد</a:t>
            </a:r>
          </a:p>
        </p:txBody>
      </p:sp>
      <p:pic>
        <p:nvPicPr>
          <p:cNvPr id="10" name="ملف صوتي 9">
            <a:hlinkClick r:id="" action="ppaction://media"/>
            <a:extLst>
              <a:ext uri="{FF2B5EF4-FFF2-40B4-BE49-F238E27FC236}">
                <a16:creationId xmlns:a16="http://schemas.microsoft.com/office/drawing/2014/main" id="{F8894F31-D9AB-4F1B-A91C-291FD5542DB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3144">
        <p14:conveyor dir="l"/>
      </p:transition>
    </mc:Choice>
    <mc:Fallback>
      <p:transition spd="slow" advTm="331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</a:rPr>
              <a:t>إغلاقُ الدَّرسِ</a:t>
            </a: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Y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</a:t>
            </a:r>
            <a:r>
              <a:rPr lang="ar-SY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التِّلميذ نرجو منكَ في نهايةِ الدَّرسِ التَّدرُّبَ </a:t>
            </a:r>
          </a:p>
          <a:p>
            <a:pPr marL="0" indent="0" algn="r">
              <a:buNone/>
            </a:pPr>
            <a:r>
              <a:rPr lang="ar-SY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على الإملاءِ أكثرَ منْ مرَّةٍ.</a:t>
            </a:r>
          </a:p>
          <a:p>
            <a:pPr marL="0" indent="0" algn="r">
              <a:buNone/>
            </a:pPr>
            <a:r>
              <a:rPr lang="ar-SY" sz="40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  <a:r>
              <a:rPr lang="ar-SY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</a:t>
            </a:r>
            <a:r>
              <a:rPr lang="ar-SY" sz="40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ركِّز على لفظِ التاءِ المربوطةِ والشَّدَّةِ .</a:t>
            </a:r>
          </a:p>
          <a:p>
            <a:pPr marL="0" indent="0" algn="r">
              <a:buNone/>
            </a:pPr>
            <a:r>
              <a:rPr lang="ar-SY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*</a:t>
            </a:r>
            <a:r>
              <a:rPr lang="ar-SY" sz="40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بالاستعانةِ بأحدِ والديك صمِّم</a:t>
            </a:r>
          </a:p>
          <a:p>
            <a:pPr marL="0" indent="0" algn="r">
              <a:buNone/>
            </a:pPr>
            <a:r>
              <a:rPr lang="ar-SY" sz="40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بطاقةَ تعريفٍ عن المعلِّمِ .</a:t>
            </a:r>
            <a:endParaRPr lang="en-US" sz="40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ملف صوتي 3">
            <a:hlinkClick r:id="" action="ppaction://media"/>
            <a:extLst>
              <a:ext uri="{FF2B5EF4-FFF2-40B4-BE49-F238E27FC236}">
                <a16:creationId xmlns:a16="http://schemas.microsoft.com/office/drawing/2014/main" id="{7517CBBF-8C6A-4BE0-9F73-87E90457D8F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104">
        <p14:conveyor dir="l"/>
      </p:transition>
    </mc:Choice>
    <mc:Fallback>
      <p:transition spd="slow" advTm="251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5|1.5|1.2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1.9|27.6|13.4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4.1|9.4|1.9|6.1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6.2|3.5|4.2|5.6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135</TotalTime>
  <Words>134</Words>
  <Application>Microsoft Office PowerPoint</Application>
  <PresentationFormat>عرض على الشاشة (4:3)</PresentationFormat>
  <Paragraphs>26</Paragraphs>
  <Slides>5</Slides>
  <Notes>0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Calibri</vt:lpstr>
      <vt:lpstr>Sakkal Majalla</vt:lpstr>
      <vt:lpstr>school</vt:lpstr>
      <vt:lpstr>المفردُ والمثنّى والجمعُ </vt:lpstr>
      <vt:lpstr>الأهدافُ التَّعليميَّةُ</vt:lpstr>
      <vt:lpstr>أتعلَّمُ </vt:lpstr>
      <vt:lpstr>أطبِّقُ</vt:lpstr>
      <vt:lpstr>إغلاقُ الدَّرسِ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Maher Salmawe</cp:lastModifiedBy>
  <cp:revision>18</cp:revision>
  <dcterms:created xsi:type="dcterms:W3CDTF">2020-05-02T02:36:07Z</dcterms:created>
  <dcterms:modified xsi:type="dcterms:W3CDTF">2020-06-07T09:12:21Z</dcterms:modified>
</cp:coreProperties>
</file>