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62" r:id="rId3"/>
    <p:sldId id="259" r:id="rId4"/>
    <p:sldId id="258" r:id="rId5"/>
    <p:sldId id="277" r:id="rId6"/>
    <p:sldId id="278" r:id="rId7"/>
    <p:sldId id="276" r:id="rId8"/>
    <p:sldId id="260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792" y="7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24555" y="3812346"/>
            <a:ext cx="5247248" cy="2915914"/>
          </a:xfrm>
        </p:spPr>
        <p:txBody>
          <a:bodyPr/>
          <a:lstStyle/>
          <a:p>
            <a:r>
              <a:rPr lang="ar-SA" b="1" dirty="0">
                <a:solidFill>
                  <a:srgbClr val="FF0000"/>
                </a:solidFill>
              </a:rPr>
              <a:t>الصف: </a:t>
            </a:r>
            <a:r>
              <a:rPr lang="ar-SA" dirty="0"/>
              <a:t>الثالث</a:t>
            </a:r>
            <a:br>
              <a:rPr lang="ar-SA" dirty="0"/>
            </a:br>
            <a:r>
              <a:rPr lang="ar-SA" b="1" dirty="0">
                <a:solidFill>
                  <a:srgbClr val="FF0000"/>
                </a:solidFill>
              </a:rPr>
              <a:t>المادة: </a:t>
            </a:r>
            <a:r>
              <a:rPr lang="ar-SA" dirty="0"/>
              <a:t>حساب</a:t>
            </a:r>
            <a:br>
              <a:rPr lang="ar-SA" dirty="0"/>
            </a:br>
            <a:r>
              <a:rPr lang="ar-SA" b="1" dirty="0">
                <a:solidFill>
                  <a:srgbClr val="FF0000"/>
                </a:solidFill>
              </a:rPr>
              <a:t>الدرس: </a:t>
            </a:r>
            <a:r>
              <a:rPr lang="ar-SA" dirty="0"/>
              <a:t>مفاهيم هندسية</a:t>
            </a:r>
            <a:br>
              <a:rPr lang="ar-SA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فقاعة التفكير: على شكل سحابة 4">
            <a:extLst>
              <a:ext uri="{FF2B5EF4-FFF2-40B4-BE49-F238E27FC236}">
                <a16:creationId xmlns:a16="http://schemas.microsoft.com/office/drawing/2014/main" id="{0B5DC72E-94E6-4874-96BE-926ADA51B0F9}"/>
              </a:ext>
            </a:extLst>
          </p:cNvPr>
          <p:cNvSpPr/>
          <p:nvPr/>
        </p:nvSpPr>
        <p:spPr>
          <a:xfrm>
            <a:off x="2955627" y="392264"/>
            <a:ext cx="6474543" cy="2020529"/>
          </a:xfrm>
          <a:prstGeom prst="cloudCallout">
            <a:avLst>
              <a:gd name="adj1" fmla="val -2382"/>
              <a:gd name="adj2" fmla="val 123814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63FB3FBC-91AD-4894-A75D-DB43A082D277}"/>
              </a:ext>
            </a:extLst>
          </p:cNvPr>
          <p:cNvSpPr txBox="1"/>
          <p:nvPr/>
        </p:nvSpPr>
        <p:spPr>
          <a:xfrm>
            <a:off x="4306958" y="550954"/>
            <a:ext cx="4114800" cy="1754326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/>
                <a:solidFill>
                  <a:srgbClr val="8064A2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عزيزي التلميذ :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/>
                <a:solidFill>
                  <a:srgbClr val="8064A2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ما نرجو تحقيقه في هذا الدرس هو</a:t>
            </a:r>
            <a:endParaRPr kumimoji="0" lang="ar-SA" sz="1800" b="1" i="0" u="none" strike="noStrike" kern="1200" cap="none" spc="0" normalizeH="0" baseline="0" noProof="0" dirty="0">
              <a:ln/>
              <a:solidFill>
                <a:srgbClr val="8064A2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B02A79D8-E8DF-479F-BCE5-97764C6ECD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85187" y="4380271"/>
            <a:ext cx="4984955" cy="2418736"/>
          </a:xfrm>
          <a:prstGeom prst="rect">
            <a:avLst/>
          </a:prstGeom>
        </p:spPr>
      </p:pic>
      <p:sp>
        <p:nvSpPr>
          <p:cNvPr id="7" name="سحابة 6">
            <a:extLst>
              <a:ext uri="{FF2B5EF4-FFF2-40B4-BE49-F238E27FC236}">
                <a16:creationId xmlns:a16="http://schemas.microsoft.com/office/drawing/2014/main" id="{0A81CC70-46E1-4BEF-BAA2-795BBA6140A9}"/>
              </a:ext>
            </a:extLst>
          </p:cNvPr>
          <p:cNvSpPr/>
          <p:nvPr/>
        </p:nvSpPr>
        <p:spPr>
          <a:xfrm>
            <a:off x="2821858" y="3322314"/>
            <a:ext cx="7158540" cy="1236562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1- أن </a:t>
            </a:r>
            <a:r>
              <a:rPr lang="ar-SA" sz="2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Arial" panose="020B0604020202020204" pitchFamily="34" charset="0"/>
              </a:rPr>
              <a:t>تسمي بعض المفردات الهندسية</a:t>
            </a:r>
            <a:endParaRPr kumimoji="0" lang="ar-SA" sz="1800" b="1" i="0" u="none" strike="noStrike" kern="1200" cap="none" spc="0" normalizeH="0" baseline="0" noProof="0" dirty="0">
              <a:ln/>
              <a:solidFill>
                <a:srgbClr val="9BBB59"/>
              </a:solidFill>
              <a:effectLst>
                <a:glow rad="228600">
                  <a:srgbClr val="4BACC6">
                    <a:satMod val="175000"/>
                    <a:alpha val="40000"/>
                  </a:srgbClr>
                </a:glow>
              </a:effectLst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07661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سحابة 2">
            <a:extLst>
              <a:ext uri="{FF2B5EF4-FFF2-40B4-BE49-F238E27FC236}">
                <a16:creationId xmlns:a16="http://schemas.microsoft.com/office/drawing/2014/main" id="{B4371D0B-66C2-4D04-B9AB-2B0D58FA4063}"/>
              </a:ext>
            </a:extLst>
          </p:cNvPr>
          <p:cNvSpPr/>
          <p:nvPr/>
        </p:nvSpPr>
        <p:spPr>
          <a:xfrm>
            <a:off x="1669366" y="337138"/>
            <a:ext cx="8568813" cy="1268361"/>
          </a:xfrm>
          <a:prstGeom prst="cloud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بعض مفاهيم الهندسة</a:t>
            </a:r>
          </a:p>
          <a:p>
            <a:pPr algn="ctr"/>
            <a:endParaRPr lang="ar-SA" dirty="0"/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E670A3DE-B566-4410-8104-C9BD81547F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4966" r="84694">
                        <a14:foregroundMark x1="64286" y1="16959" x2="64286" y2="16959"/>
                        <a14:foregroundMark x1="60204" y1="39181" x2="60204" y2="3918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14892" y="1268360"/>
            <a:ext cx="6607742" cy="3843278"/>
          </a:xfrm>
          <a:prstGeom prst="rect">
            <a:avLst/>
          </a:prstGeom>
        </p:spPr>
      </p:pic>
      <p:cxnSp>
        <p:nvCxnSpPr>
          <p:cNvPr id="9" name="رابط مستقيم 8">
            <a:extLst>
              <a:ext uri="{FF2B5EF4-FFF2-40B4-BE49-F238E27FC236}">
                <a16:creationId xmlns:a16="http://schemas.microsoft.com/office/drawing/2014/main" id="{B20C615C-50FE-4ED5-959C-BF27607D21E5}"/>
              </a:ext>
            </a:extLst>
          </p:cNvPr>
          <p:cNvCxnSpPr>
            <a:cxnSpLocks/>
          </p:cNvCxnSpPr>
          <p:nvPr/>
        </p:nvCxnSpPr>
        <p:spPr>
          <a:xfrm>
            <a:off x="3139132" y="3550125"/>
            <a:ext cx="475488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رابط مستقيم 21">
            <a:extLst>
              <a:ext uri="{FF2B5EF4-FFF2-40B4-BE49-F238E27FC236}">
                <a16:creationId xmlns:a16="http://schemas.microsoft.com/office/drawing/2014/main" id="{3DE642EF-2087-4BDB-A67D-CCC1DC9CC545}"/>
              </a:ext>
            </a:extLst>
          </p:cNvPr>
          <p:cNvCxnSpPr>
            <a:cxnSpLocks/>
          </p:cNvCxnSpPr>
          <p:nvPr/>
        </p:nvCxnSpPr>
        <p:spPr>
          <a:xfrm flipV="1">
            <a:off x="4114241" y="5111638"/>
            <a:ext cx="5902976" cy="2743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رابط مستقيم 23">
            <a:extLst>
              <a:ext uri="{FF2B5EF4-FFF2-40B4-BE49-F238E27FC236}">
                <a16:creationId xmlns:a16="http://schemas.microsoft.com/office/drawing/2014/main" id="{63698660-F0E3-45A7-AFAC-38FD90DF2711}"/>
              </a:ext>
            </a:extLst>
          </p:cNvPr>
          <p:cNvCxnSpPr>
            <a:cxnSpLocks/>
          </p:cNvCxnSpPr>
          <p:nvPr/>
        </p:nvCxnSpPr>
        <p:spPr>
          <a:xfrm>
            <a:off x="8738073" y="1479512"/>
            <a:ext cx="42204" cy="156151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6" name="شكل بيضاوي 25">
            <a:extLst>
              <a:ext uri="{FF2B5EF4-FFF2-40B4-BE49-F238E27FC236}">
                <a16:creationId xmlns:a16="http://schemas.microsoft.com/office/drawing/2014/main" id="{3FEA06D0-AFF6-4389-BC59-642AD6921A8C}"/>
              </a:ext>
            </a:extLst>
          </p:cNvPr>
          <p:cNvSpPr/>
          <p:nvPr/>
        </p:nvSpPr>
        <p:spPr>
          <a:xfrm>
            <a:off x="7851808" y="3189999"/>
            <a:ext cx="436098" cy="450163"/>
          </a:xfrm>
          <a:prstGeom prst="ellipse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/>
              <a:t>م</a:t>
            </a:r>
            <a:endParaRPr lang="ar-SA" b="1" dirty="0"/>
          </a:p>
        </p:txBody>
      </p:sp>
      <p:sp>
        <p:nvSpPr>
          <p:cNvPr id="27" name="شكل بيضاوي 26">
            <a:extLst>
              <a:ext uri="{FF2B5EF4-FFF2-40B4-BE49-F238E27FC236}">
                <a16:creationId xmlns:a16="http://schemas.microsoft.com/office/drawing/2014/main" id="{FD470181-D76A-415D-AE1A-B4D874AADBDE}"/>
              </a:ext>
            </a:extLst>
          </p:cNvPr>
          <p:cNvSpPr/>
          <p:nvPr/>
        </p:nvSpPr>
        <p:spPr>
          <a:xfrm>
            <a:off x="4797084" y="3113890"/>
            <a:ext cx="436098" cy="450163"/>
          </a:xfrm>
          <a:prstGeom prst="ellipse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/>
              <a:t>و</a:t>
            </a:r>
            <a:endParaRPr lang="ar-SA" b="1" dirty="0"/>
          </a:p>
        </p:txBody>
      </p:sp>
      <p:sp>
        <p:nvSpPr>
          <p:cNvPr id="28" name="شكل بيضاوي 27">
            <a:extLst>
              <a:ext uri="{FF2B5EF4-FFF2-40B4-BE49-F238E27FC236}">
                <a16:creationId xmlns:a16="http://schemas.microsoft.com/office/drawing/2014/main" id="{AB81780B-D76E-4A71-8DB2-A23D2EEF5F93}"/>
              </a:ext>
            </a:extLst>
          </p:cNvPr>
          <p:cNvSpPr/>
          <p:nvPr/>
        </p:nvSpPr>
        <p:spPr>
          <a:xfrm>
            <a:off x="7654861" y="5095742"/>
            <a:ext cx="436098" cy="450163"/>
          </a:xfrm>
          <a:prstGeom prst="ellipse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/>
              <a:t>س</a:t>
            </a:r>
            <a:endParaRPr lang="ar-SA" b="1" dirty="0"/>
          </a:p>
        </p:txBody>
      </p:sp>
      <p:sp>
        <p:nvSpPr>
          <p:cNvPr id="30" name="شكل بيضاوي 29">
            <a:extLst>
              <a:ext uri="{FF2B5EF4-FFF2-40B4-BE49-F238E27FC236}">
                <a16:creationId xmlns:a16="http://schemas.microsoft.com/office/drawing/2014/main" id="{E1A432EF-0091-4160-AB3F-4046350D98E2}"/>
              </a:ext>
            </a:extLst>
          </p:cNvPr>
          <p:cNvSpPr/>
          <p:nvPr/>
        </p:nvSpPr>
        <p:spPr>
          <a:xfrm>
            <a:off x="4768640" y="5111637"/>
            <a:ext cx="436098" cy="450163"/>
          </a:xfrm>
          <a:prstGeom prst="ellipse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/>
              <a:t>ع</a:t>
            </a:r>
            <a:endParaRPr lang="ar-SA" b="1" dirty="0"/>
          </a:p>
        </p:txBody>
      </p:sp>
      <p:sp>
        <p:nvSpPr>
          <p:cNvPr id="10" name="شكل بيضاوي 9">
            <a:extLst>
              <a:ext uri="{FF2B5EF4-FFF2-40B4-BE49-F238E27FC236}">
                <a16:creationId xmlns:a16="http://schemas.microsoft.com/office/drawing/2014/main" id="{6B76B37B-BF73-4D85-92CD-F11BEF44DA44}"/>
              </a:ext>
            </a:extLst>
          </p:cNvPr>
          <p:cNvSpPr/>
          <p:nvPr/>
        </p:nvSpPr>
        <p:spPr>
          <a:xfrm>
            <a:off x="8403965" y="1015845"/>
            <a:ext cx="668216" cy="450163"/>
          </a:xfrm>
          <a:prstGeom prst="ellipse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/>
              <a:t>هـ</a:t>
            </a:r>
            <a:endParaRPr lang="ar-SA" b="1" dirty="0"/>
          </a:p>
        </p:txBody>
      </p:sp>
      <p:sp>
        <p:nvSpPr>
          <p:cNvPr id="11" name="شكل بيضاوي 10">
            <a:extLst>
              <a:ext uri="{FF2B5EF4-FFF2-40B4-BE49-F238E27FC236}">
                <a16:creationId xmlns:a16="http://schemas.microsoft.com/office/drawing/2014/main" id="{E2E0407A-228B-43F8-8817-7FCB30BC7EEC}"/>
              </a:ext>
            </a:extLst>
          </p:cNvPr>
          <p:cNvSpPr/>
          <p:nvPr/>
        </p:nvSpPr>
        <p:spPr>
          <a:xfrm>
            <a:off x="8501882" y="3037660"/>
            <a:ext cx="668216" cy="450163"/>
          </a:xfrm>
          <a:prstGeom prst="ellipse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/>
              <a:t>د</a:t>
            </a:r>
            <a:endParaRPr lang="ar-SA" b="1" dirty="0"/>
          </a:p>
        </p:txBody>
      </p:sp>
      <p:cxnSp>
        <p:nvCxnSpPr>
          <p:cNvPr id="13" name="رابط كسهم مستقيم 12">
            <a:extLst>
              <a:ext uri="{FF2B5EF4-FFF2-40B4-BE49-F238E27FC236}">
                <a16:creationId xmlns:a16="http://schemas.microsoft.com/office/drawing/2014/main" id="{A2FE2DCD-2464-4E9B-AAA2-E8F27045BDC3}"/>
              </a:ext>
            </a:extLst>
          </p:cNvPr>
          <p:cNvCxnSpPr>
            <a:cxnSpLocks/>
          </p:cNvCxnSpPr>
          <p:nvPr/>
        </p:nvCxnSpPr>
        <p:spPr>
          <a:xfrm flipH="1">
            <a:off x="8899997" y="1736239"/>
            <a:ext cx="1686643" cy="565683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9" name="رابط كسهم مستقيم 28">
            <a:extLst>
              <a:ext uri="{FF2B5EF4-FFF2-40B4-BE49-F238E27FC236}">
                <a16:creationId xmlns:a16="http://schemas.microsoft.com/office/drawing/2014/main" id="{701F0FE4-F71C-4C37-86EA-4566B7945D6E}"/>
              </a:ext>
            </a:extLst>
          </p:cNvPr>
          <p:cNvCxnSpPr>
            <a:cxnSpLocks/>
          </p:cNvCxnSpPr>
          <p:nvPr/>
        </p:nvCxnSpPr>
        <p:spPr>
          <a:xfrm>
            <a:off x="4114241" y="1927849"/>
            <a:ext cx="1981759" cy="1608349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1" name="رابط كسهم مستقيم 30">
            <a:extLst>
              <a:ext uri="{FF2B5EF4-FFF2-40B4-BE49-F238E27FC236}">
                <a16:creationId xmlns:a16="http://schemas.microsoft.com/office/drawing/2014/main" id="{67EAEEA6-BAD2-4681-BE5A-83E3E6B3BFF3}"/>
              </a:ext>
            </a:extLst>
          </p:cNvPr>
          <p:cNvCxnSpPr>
            <a:cxnSpLocks/>
          </p:cNvCxnSpPr>
          <p:nvPr/>
        </p:nvCxnSpPr>
        <p:spPr>
          <a:xfrm>
            <a:off x="3021902" y="3051587"/>
            <a:ext cx="3054724" cy="2046123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5" name="مستطيل: زوايا مستديرة 24">
            <a:extLst>
              <a:ext uri="{FF2B5EF4-FFF2-40B4-BE49-F238E27FC236}">
                <a16:creationId xmlns:a16="http://schemas.microsoft.com/office/drawing/2014/main" id="{C75EC4A3-DE4B-4589-960D-037EFEAC8609}"/>
              </a:ext>
            </a:extLst>
          </p:cNvPr>
          <p:cNvSpPr/>
          <p:nvPr/>
        </p:nvSpPr>
        <p:spPr>
          <a:xfrm>
            <a:off x="886265" y="2947181"/>
            <a:ext cx="1828060" cy="54064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مستقيم</a:t>
            </a:r>
            <a:endParaRPr lang="ar-SA" dirty="0"/>
          </a:p>
        </p:txBody>
      </p:sp>
      <p:sp>
        <p:nvSpPr>
          <p:cNvPr id="32" name="مستطيل: زوايا مستديرة 31">
            <a:extLst>
              <a:ext uri="{FF2B5EF4-FFF2-40B4-BE49-F238E27FC236}">
                <a16:creationId xmlns:a16="http://schemas.microsoft.com/office/drawing/2014/main" id="{9EB1B0D5-3908-46F3-9B3C-6B4A7576EEBA}"/>
              </a:ext>
            </a:extLst>
          </p:cNvPr>
          <p:cNvSpPr/>
          <p:nvPr/>
        </p:nvSpPr>
        <p:spPr>
          <a:xfrm>
            <a:off x="1308296" y="1435069"/>
            <a:ext cx="2744866" cy="54064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نصف مستقيم</a:t>
            </a:r>
            <a:endParaRPr lang="ar-SA" dirty="0"/>
          </a:p>
        </p:txBody>
      </p:sp>
      <p:sp>
        <p:nvSpPr>
          <p:cNvPr id="33" name="مستطيل: زوايا مستديرة 32">
            <a:extLst>
              <a:ext uri="{FF2B5EF4-FFF2-40B4-BE49-F238E27FC236}">
                <a16:creationId xmlns:a16="http://schemas.microsoft.com/office/drawing/2014/main" id="{0D412E90-BDBE-4ACF-B1C3-03E776867D1E}"/>
              </a:ext>
            </a:extLst>
          </p:cNvPr>
          <p:cNvSpPr/>
          <p:nvPr/>
        </p:nvSpPr>
        <p:spPr>
          <a:xfrm>
            <a:off x="9459749" y="1104445"/>
            <a:ext cx="2598151" cy="54064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قطعة مستقيمة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121718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30" grpId="0" animBg="1"/>
      <p:bldP spid="10" grpId="0" animBg="1"/>
      <p:bldP spid="11" grpId="0" animBg="1"/>
      <p:bldP spid="25" grpId="0" animBg="1"/>
      <p:bldP spid="32" grpId="0" animBg="1"/>
      <p:bldP spid="3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صورة 7">
            <a:extLst>
              <a:ext uri="{FF2B5EF4-FFF2-40B4-BE49-F238E27FC236}">
                <a16:creationId xmlns:a16="http://schemas.microsoft.com/office/drawing/2014/main" id="{06104DA5-E58E-4E23-8FB7-2931EA1CCA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6617" y="2025433"/>
            <a:ext cx="2100404" cy="618979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92399FC3-A89E-4E14-B363-9B34231C7D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8883" y="2840001"/>
            <a:ext cx="2027976" cy="606582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ACC91198-05C6-4C0A-B8F0-71E232017A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5514" y="4105646"/>
            <a:ext cx="1991762" cy="425513"/>
          </a:xfrm>
          <a:prstGeom prst="rect">
            <a:avLst/>
          </a:prstGeom>
        </p:spPr>
      </p:pic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B1DE4120-AFBA-4C4F-9E48-3AC628E19ED1}"/>
              </a:ext>
            </a:extLst>
          </p:cNvPr>
          <p:cNvSpPr/>
          <p:nvPr/>
        </p:nvSpPr>
        <p:spPr>
          <a:xfrm>
            <a:off x="8804031" y="864327"/>
            <a:ext cx="2574389" cy="767527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الشـــــــــكل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E19BE736-BD45-4AB1-AD99-13B5B719CEF7}"/>
              </a:ext>
            </a:extLst>
          </p:cNvPr>
          <p:cNvSpPr/>
          <p:nvPr/>
        </p:nvSpPr>
        <p:spPr>
          <a:xfrm>
            <a:off x="6096000" y="864326"/>
            <a:ext cx="2574389" cy="767527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الاسم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1768BA6C-6E3F-4B76-9599-E14DF9CF4692}"/>
              </a:ext>
            </a:extLst>
          </p:cNvPr>
          <p:cNvSpPr/>
          <p:nvPr/>
        </p:nvSpPr>
        <p:spPr>
          <a:xfrm>
            <a:off x="3387969" y="864327"/>
            <a:ext cx="2574389" cy="767527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القراءة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71E0D580-150C-4412-9DB6-8C98561C363F}"/>
              </a:ext>
            </a:extLst>
          </p:cNvPr>
          <p:cNvSpPr/>
          <p:nvPr/>
        </p:nvSpPr>
        <p:spPr>
          <a:xfrm>
            <a:off x="481515" y="887608"/>
            <a:ext cx="2574389" cy="767527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الخصائص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26" name="مستطيل: زوايا مستديرة 25">
            <a:extLst>
              <a:ext uri="{FF2B5EF4-FFF2-40B4-BE49-F238E27FC236}">
                <a16:creationId xmlns:a16="http://schemas.microsoft.com/office/drawing/2014/main" id="{5884A092-FC80-4E73-A419-61468009A1B7}"/>
              </a:ext>
            </a:extLst>
          </p:cNvPr>
          <p:cNvSpPr/>
          <p:nvPr/>
        </p:nvSpPr>
        <p:spPr>
          <a:xfrm>
            <a:off x="6095999" y="1951158"/>
            <a:ext cx="2574389" cy="76752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المستقيم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28" name="مستطيل: زوايا مستديرة 27">
            <a:extLst>
              <a:ext uri="{FF2B5EF4-FFF2-40B4-BE49-F238E27FC236}">
                <a16:creationId xmlns:a16="http://schemas.microsoft.com/office/drawing/2014/main" id="{7ADC91EF-3ADD-43DE-B961-064C075D1556}"/>
              </a:ext>
            </a:extLst>
          </p:cNvPr>
          <p:cNvSpPr/>
          <p:nvPr/>
        </p:nvSpPr>
        <p:spPr>
          <a:xfrm>
            <a:off x="6096000" y="2942898"/>
            <a:ext cx="2574389" cy="76752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dirty="0">
                <a:solidFill>
                  <a:schemeClr val="tx1"/>
                </a:solidFill>
              </a:rPr>
              <a:t>نصف المستقيم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30" name="مستطيل: زوايا مستديرة 29">
            <a:extLst>
              <a:ext uri="{FF2B5EF4-FFF2-40B4-BE49-F238E27FC236}">
                <a16:creationId xmlns:a16="http://schemas.microsoft.com/office/drawing/2014/main" id="{F8077C7A-E51A-4AD2-9701-04DA82297D9E}"/>
              </a:ext>
            </a:extLst>
          </p:cNvPr>
          <p:cNvSpPr/>
          <p:nvPr/>
        </p:nvSpPr>
        <p:spPr>
          <a:xfrm>
            <a:off x="6096000" y="3934636"/>
            <a:ext cx="2574389" cy="76752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القطعة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32" name="مستطيل: زوايا مستديرة 31">
            <a:extLst>
              <a:ext uri="{FF2B5EF4-FFF2-40B4-BE49-F238E27FC236}">
                <a16:creationId xmlns:a16="http://schemas.microsoft.com/office/drawing/2014/main" id="{857F259A-CB6F-4F8D-91CE-24008A888C0F}"/>
              </a:ext>
            </a:extLst>
          </p:cNvPr>
          <p:cNvSpPr/>
          <p:nvPr/>
        </p:nvSpPr>
        <p:spPr>
          <a:xfrm>
            <a:off x="4149969" y="1951158"/>
            <a:ext cx="1812389" cy="76752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س . ع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34" name="مستطيل: زوايا مستديرة 33">
            <a:extLst>
              <a:ext uri="{FF2B5EF4-FFF2-40B4-BE49-F238E27FC236}">
                <a16:creationId xmlns:a16="http://schemas.microsoft.com/office/drawing/2014/main" id="{CAA1C884-4A69-4656-9D09-5B395C07E2A7}"/>
              </a:ext>
            </a:extLst>
          </p:cNvPr>
          <p:cNvSpPr/>
          <p:nvPr/>
        </p:nvSpPr>
        <p:spPr>
          <a:xfrm>
            <a:off x="4149969" y="2942898"/>
            <a:ext cx="1812389" cy="76752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800" dirty="0" err="1">
                <a:solidFill>
                  <a:schemeClr val="tx1"/>
                </a:solidFill>
              </a:rPr>
              <a:t>م.و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36" name="مستطيل: زوايا مستديرة 35">
            <a:extLst>
              <a:ext uri="{FF2B5EF4-FFF2-40B4-BE49-F238E27FC236}">
                <a16:creationId xmlns:a16="http://schemas.microsoft.com/office/drawing/2014/main" id="{658C740B-6D2F-4CA7-814E-77F1C174B6E6}"/>
              </a:ext>
            </a:extLst>
          </p:cNvPr>
          <p:cNvSpPr/>
          <p:nvPr/>
        </p:nvSpPr>
        <p:spPr>
          <a:xfrm>
            <a:off x="4149969" y="3927525"/>
            <a:ext cx="1812389" cy="76752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هـ . د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38" name="مستطيل: زوايا مستديرة 37">
            <a:extLst>
              <a:ext uri="{FF2B5EF4-FFF2-40B4-BE49-F238E27FC236}">
                <a16:creationId xmlns:a16="http://schemas.microsoft.com/office/drawing/2014/main" id="{30C0439F-B36F-4176-B8F0-E075A0B5991C}"/>
              </a:ext>
            </a:extLst>
          </p:cNvPr>
          <p:cNvSpPr/>
          <p:nvPr/>
        </p:nvSpPr>
        <p:spPr>
          <a:xfrm>
            <a:off x="504957" y="1951158"/>
            <a:ext cx="3377726" cy="76752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dirty="0">
                <a:solidFill>
                  <a:schemeClr val="tx1"/>
                </a:solidFill>
              </a:rPr>
              <a:t>ليس له بداية ولا نهاية</a:t>
            </a:r>
            <a:endParaRPr lang="ar-SA" sz="1100" dirty="0">
              <a:solidFill>
                <a:schemeClr val="tx1"/>
              </a:solidFill>
            </a:endParaRPr>
          </a:p>
        </p:txBody>
      </p:sp>
      <p:sp>
        <p:nvSpPr>
          <p:cNvPr id="40" name="مستطيل: زوايا مستديرة 39">
            <a:extLst>
              <a:ext uri="{FF2B5EF4-FFF2-40B4-BE49-F238E27FC236}">
                <a16:creationId xmlns:a16="http://schemas.microsoft.com/office/drawing/2014/main" id="{42D7EF04-F113-472E-B38A-7556C61A981B}"/>
              </a:ext>
            </a:extLst>
          </p:cNvPr>
          <p:cNvSpPr/>
          <p:nvPr/>
        </p:nvSpPr>
        <p:spPr>
          <a:xfrm>
            <a:off x="537512" y="2942898"/>
            <a:ext cx="3345171" cy="76752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dirty="0">
                <a:solidFill>
                  <a:schemeClr val="tx1"/>
                </a:solidFill>
              </a:rPr>
              <a:t>له بداية وليس له نهاية</a:t>
            </a:r>
            <a:endParaRPr lang="ar-SA" sz="1100" dirty="0">
              <a:solidFill>
                <a:schemeClr val="tx1"/>
              </a:solidFill>
            </a:endParaRPr>
          </a:p>
        </p:txBody>
      </p:sp>
      <p:sp>
        <p:nvSpPr>
          <p:cNvPr id="42" name="مستطيل: زوايا مستديرة 41">
            <a:extLst>
              <a:ext uri="{FF2B5EF4-FFF2-40B4-BE49-F238E27FC236}">
                <a16:creationId xmlns:a16="http://schemas.microsoft.com/office/drawing/2014/main" id="{4D2F426A-E5D8-4BB0-A28A-6716D6E452DE}"/>
              </a:ext>
            </a:extLst>
          </p:cNvPr>
          <p:cNvSpPr/>
          <p:nvPr/>
        </p:nvSpPr>
        <p:spPr>
          <a:xfrm>
            <a:off x="514335" y="3934636"/>
            <a:ext cx="3377726" cy="76752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dirty="0">
                <a:solidFill>
                  <a:schemeClr val="tx1"/>
                </a:solidFill>
              </a:rPr>
              <a:t>لها بداية ونهاية</a:t>
            </a:r>
            <a:endParaRPr lang="ar-SA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323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8" grpId="0" animBg="1"/>
      <p:bldP spid="30" grpId="0" animBg="1"/>
      <p:bldP spid="32" grpId="0" animBg="1"/>
      <p:bldP spid="34" grpId="0" animBg="1"/>
      <p:bldP spid="36" grpId="0" animBg="1"/>
      <p:bldP spid="38" grpId="0" animBg="1"/>
      <p:bldP spid="40" grpId="0" animBg="1"/>
      <p:bldP spid="4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B1DE4120-AFBA-4C4F-9E48-3AC628E19ED1}"/>
              </a:ext>
            </a:extLst>
          </p:cNvPr>
          <p:cNvSpPr/>
          <p:nvPr/>
        </p:nvSpPr>
        <p:spPr>
          <a:xfrm>
            <a:off x="8804031" y="864327"/>
            <a:ext cx="2574389" cy="767527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الشـــــــــكل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E19BE736-BD45-4AB1-AD99-13B5B719CEF7}"/>
              </a:ext>
            </a:extLst>
          </p:cNvPr>
          <p:cNvSpPr/>
          <p:nvPr/>
        </p:nvSpPr>
        <p:spPr>
          <a:xfrm>
            <a:off x="956604" y="864326"/>
            <a:ext cx="7713786" cy="767527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الاسم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26" name="مستطيل: زوايا مستديرة 25">
            <a:extLst>
              <a:ext uri="{FF2B5EF4-FFF2-40B4-BE49-F238E27FC236}">
                <a16:creationId xmlns:a16="http://schemas.microsoft.com/office/drawing/2014/main" id="{5884A092-FC80-4E73-A419-61468009A1B7}"/>
              </a:ext>
            </a:extLst>
          </p:cNvPr>
          <p:cNvSpPr/>
          <p:nvPr/>
        </p:nvSpPr>
        <p:spPr>
          <a:xfrm>
            <a:off x="1420838" y="1951158"/>
            <a:ext cx="6710288" cy="76752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خط منحن مفتوح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28" name="مستطيل: زوايا مستديرة 27">
            <a:extLst>
              <a:ext uri="{FF2B5EF4-FFF2-40B4-BE49-F238E27FC236}">
                <a16:creationId xmlns:a16="http://schemas.microsoft.com/office/drawing/2014/main" id="{7ADC91EF-3ADD-43DE-B961-064C075D1556}"/>
              </a:ext>
            </a:extLst>
          </p:cNvPr>
          <p:cNvSpPr/>
          <p:nvPr/>
        </p:nvSpPr>
        <p:spPr>
          <a:xfrm>
            <a:off x="1983545" y="2942898"/>
            <a:ext cx="5641143" cy="76752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خط منحن مغلق</a:t>
            </a:r>
            <a:endParaRPr lang="ar-SA" dirty="0">
              <a:solidFill>
                <a:schemeClr val="tx1"/>
              </a:solidFill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0D9DEC08-781B-4654-BC43-82C88CDD6E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4031" y="1788450"/>
            <a:ext cx="2574389" cy="767528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1712C609-4369-4C41-A95C-6790E842C9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66874" y="2914728"/>
            <a:ext cx="1846907" cy="823865"/>
          </a:xfrm>
          <a:prstGeom prst="rect">
            <a:avLst/>
          </a:prstGeom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A0F5D99E-4DEA-4632-A190-94EA4D20E3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56582" y="4097343"/>
            <a:ext cx="2231329" cy="609653"/>
          </a:xfrm>
          <a:prstGeom prst="rect">
            <a:avLst/>
          </a:prstGeom>
        </p:spPr>
      </p:pic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0F640C12-DF1F-46D7-B643-BB16E93AEC00}"/>
              </a:ext>
            </a:extLst>
          </p:cNvPr>
          <p:cNvSpPr/>
          <p:nvPr/>
        </p:nvSpPr>
        <p:spPr>
          <a:xfrm>
            <a:off x="3080825" y="3862825"/>
            <a:ext cx="3474720" cy="76752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خط منكسر</a:t>
            </a:r>
            <a:endParaRPr lang="ar-S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507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8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B1DE4120-AFBA-4C4F-9E48-3AC628E19ED1}"/>
              </a:ext>
            </a:extLst>
          </p:cNvPr>
          <p:cNvSpPr/>
          <p:nvPr/>
        </p:nvSpPr>
        <p:spPr>
          <a:xfrm>
            <a:off x="8804031" y="864327"/>
            <a:ext cx="2574389" cy="767527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الشـــــــــكل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E19BE736-BD45-4AB1-AD99-13B5B719CEF7}"/>
              </a:ext>
            </a:extLst>
          </p:cNvPr>
          <p:cNvSpPr/>
          <p:nvPr/>
        </p:nvSpPr>
        <p:spPr>
          <a:xfrm>
            <a:off x="6096000" y="864326"/>
            <a:ext cx="2574389" cy="767527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الاسم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1768BA6C-6E3F-4B76-9599-E14DF9CF4692}"/>
              </a:ext>
            </a:extLst>
          </p:cNvPr>
          <p:cNvSpPr/>
          <p:nvPr/>
        </p:nvSpPr>
        <p:spPr>
          <a:xfrm>
            <a:off x="4121834" y="864325"/>
            <a:ext cx="1840524" cy="767527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القراءة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71E0D580-150C-4412-9DB6-8C98561C363F}"/>
              </a:ext>
            </a:extLst>
          </p:cNvPr>
          <p:cNvSpPr/>
          <p:nvPr/>
        </p:nvSpPr>
        <p:spPr>
          <a:xfrm>
            <a:off x="910366" y="864327"/>
            <a:ext cx="2574389" cy="767527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الخصائص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28" name="مستطيل: زوايا مستديرة 27">
            <a:extLst>
              <a:ext uri="{FF2B5EF4-FFF2-40B4-BE49-F238E27FC236}">
                <a16:creationId xmlns:a16="http://schemas.microsoft.com/office/drawing/2014/main" id="{7ADC91EF-3ADD-43DE-B961-064C075D1556}"/>
              </a:ext>
            </a:extLst>
          </p:cNvPr>
          <p:cNvSpPr/>
          <p:nvPr/>
        </p:nvSpPr>
        <p:spPr>
          <a:xfrm>
            <a:off x="6229642" y="3045236"/>
            <a:ext cx="2574389" cy="76752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زاوية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34" name="مستطيل: زوايا مستديرة 33">
            <a:extLst>
              <a:ext uri="{FF2B5EF4-FFF2-40B4-BE49-F238E27FC236}">
                <a16:creationId xmlns:a16="http://schemas.microsoft.com/office/drawing/2014/main" id="{CAA1C884-4A69-4656-9D09-5B395C07E2A7}"/>
              </a:ext>
            </a:extLst>
          </p:cNvPr>
          <p:cNvSpPr/>
          <p:nvPr/>
        </p:nvSpPr>
        <p:spPr>
          <a:xfrm>
            <a:off x="4121834" y="3045236"/>
            <a:ext cx="1840524" cy="76752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400" dirty="0" err="1">
                <a:solidFill>
                  <a:schemeClr val="tx1"/>
                </a:solidFill>
              </a:rPr>
              <a:t>ن.هـ.و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40" name="مستطيل: زوايا مستديرة 39">
            <a:extLst>
              <a:ext uri="{FF2B5EF4-FFF2-40B4-BE49-F238E27FC236}">
                <a16:creationId xmlns:a16="http://schemas.microsoft.com/office/drawing/2014/main" id="{42D7EF04-F113-472E-B38A-7556C61A981B}"/>
              </a:ext>
            </a:extLst>
          </p:cNvPr>
          <p:cNvSpPr/>
          <p:nvPr/>
        </p:nvSpPr>
        <p:spPr>
          <a:xfrm>
            <a:off x="373442" y="3045235"/>
            <a:ext cx="3510164" cy="76752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dirty="0">
                <a:solidFill>
                  <a:schemeClr val="tx1"/>
                </a:solidFill>
              </a:rPr>
              <a:t>التقاء نصفي مستقيمين</a:t>
            </a:r>
            <a:endParaRPr lang="ar-SA" dirty="0">
              <a:solidFill>
                <a:schemeClr val="tx1"/>
              </a:solidFill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ED6CD7D4-71AA-4B76-BE30-018C6077C7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3004" y="2988898"/>
            <a:ext cx="2465416" cy="823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855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4" grpId="0" animBg="1"/>
      <p:bldP spid="4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2"/>
            <a:ext cx="10972800" cy="1334728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ar-SA" sz="8000" b="1" dirty="0">
                <a:solidFill>
                  <a:srgbClr val="FF0000"/>
                </a:solidFill>
              </a:rPr>
              <a:t>وإلى لقاء جديد في درس جديد</a:t>
            </a:r>
            <a:endParaRPr lang="ar-SA" sz="1400" b="1" dirty="0">
              <a:solidFill>
                <a:srgbClr val="FF0000"/>
              </a:solidFill>
            </a:endParaRPr>
          </a:p>
          <a:p>
            <a:endParaRPr lang="ar-SA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16070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2858950"/>
      </p:ext>
    </p:extLst>
  </p:cSld>
  <p:clrMapOvr>
    <a:masterClrMapping/>
  </p:clrMapOvr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523</TotalTime>
  <Words>102</Words>
  <Application>Microsoft Office PowerPoint</Application>
  <PresentationFormat>شاشة عريضة</PresentationFormat>
  <Paragraphs>40</Paragraphs>
  <Slides>8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2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8</vt:i4>
      </vt:variant>
    </vt:vector>
  </HeadingPairs>
  <TitlesOfParts>
    <vt:vector size="11" baseType="lpstr">
      <vt:lpstr>Arial</vt:lpstr>
      <vt:lpstr>Calibri</vt:lpstr>
      <vt:lpstr>school</vt:lpstr>
      <vt:lpstr>الصف: الثالث المادة: حساب الدرس: مفاهيم هندسية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SRSY-LAP-DE43</cp:lastModifiedBy>
  <cp:revision>45</cp:revision>
  <dcterms:created xsi:type="dcterms:W3CDTF">2020-05-02T02:36:07Z</dcterms:created>
  <dcterms:modified xsi:type="dcterms:W3CDTF">2020-08-18T07:03:54Z</dcterms:modified>
</cp:coreProperties>
</file>